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68" r:id="rId4"/>
    <p:sldId id="269" r:id="rId5"/>
    <p:sldId id="259" r:id="rId6"/>
    <p:sldId id="258" r:id="rId7"/>
    <p:sldId id="260" r:id="rId8"/>
    <p:sldId id="261" r:id="rId9"/>
    <p:sldId id="278" r:id="rId10"/>
    <p:sldId id="262" r:id="rId11"/>
    <p:sldId id="270" r:id="rId12"/>
    <p:sldId id="274" r:id="rId13"/>
    <p:sldId id="271" r:id="rId14"/>
    <p:sldId id="273" r:id="rId15"/>
    <p:sldId id="263" r:id="rId16"/>
    <p:sldId id="264" r:id="rId17"/>
    <p:sldId id="275" r:id="rId18"/>
    <p:sldId id="277" r:id="rId19"/>
    <p:sldId id="265" r:id="rId20"/>
    <p:sldId id="279" r:id="rId21"/>
    <p:sldId id="280" r:id="rId22"/>
    <p:sldId id="266" r:id="rId23"/>
    <p:sldId id="276" r:id="rId24"/>
    <p:sldId id="267" r:id="rId25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23.4.2013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poluprace-s-sk-cr/aktualizace-odberu-pomoci-formular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poluprace-s-sk-cr/aktualizace-udaju-o-digitalizaci-dokumentu-pomoci-online-formulare/?searchterm=digitaliza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luzby/jak-spravne-postupovat-nez-zacne-knihovna-digitalizovat-dokument/?searchterm=digitalizace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sz="1600" dirty="0" smtClean="0">
                <a:solidFill>
                  <a:schemeClr val="tx1"/>
                </a:solidFill>
              </a:rPr>
              <a:t>NTM – 26. dubna 2013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endParaRPr lang="cs-CZ" sz="1600" dirty="0" smtClean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Formulář pro on-line aktualizaci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1"/>
            <a:ext cx="9144000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142"/>
            <a:ext cx="9143999" cy="718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5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://www.caslin.cz/spoluprace/spoluprace-s-sk-cr/aktualizace-odberu-pomoci-formulare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67" y="260648"/>
            <a:ext cx="9133171" cy="610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 marL="0" indent="0">
              <a:buNone/>
            </a:pPr>
            <a:r>
              <a:rPr lang="cs-CZ" dirty="0" smtClean="0"/>
              <a:t>- připsání sigly a zapsání informace o přípravě   digitalizace</a:t>
            </a:r>
          </a:p>
          <a:p>
            <a:pPr marL="0" indent="0">
              <a:buNone/>
            </a:pPr>
            <a:r>
              <a:rPr lang="cs-CZ" dirty="0" smtClean="0"/>
              <a:t>- nemá </a:t>
            </a:r>
            <a:r>
              <a:rPr lang="cs-CZ" dirty="0" err="1" smtClean="0"/>
              <a:t>čČNB</a:t>
            </a:r>
            <a:r>
              <a:rPr lang="cs-CZ" dirty="0" smtClean="0"/>
              <a:t> – žádost o </a:t>
            </a:r>
            <a:r>
              <a:rPr lang="cs-CZ" dirty="0" err="1" smtClean="0"/>
              <a:t>čČNB</a:t>
            </a:r>
            <a:r>
              <a:rPr lang="cs-CZ" dirty="0" smtClean="0"/>
              <a:t> 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- doplnění URL adresy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>
                <a:hlinkClick r:id="rId2"/>
              </a:rPr>
              <a:t>http://www.caslin.cz/spoluprace/spoluprace-s-sk-cr/aktualizace-udaju-o-digitalizaci-dokumentu-pomoci-online-formulare/?</a:t>
            </a:r>
            <a:r>
              <a:rPr lang="cs-CZ" sz="2800" dirty="0" smtClean="0">
                <a:hlinkClick r:id="rId2"/>
              </a:rPr>
              <a:t>searchterm=digitalizace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04255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Odkaz na nápovědu, jak správně postupovat, než začne knihovna digitalizovat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dirty="0">
                <a:hlinkClick r:id="rId2"/>
              </a:rPr>
              <a:t>http://www.caslin.cz/spoluprace/sluzby/jak-spravne-postupovat-nez-zacne-knihovna-digitalizovat-dokument/?</a:t>
            </a:r>
            <a:r>
              <a:rPr lang="cs-CZ" dirty="0" smtClean="0">
                <a:hlinkClick r:id="rId2"/>
              </a:rPr>
              <a:t>searchterm=digitalizace</a:t>
            </a:r>
            <a:endParaRPr lang="cs-CZ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8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err="1" smtClean="0"/>
              <a:t>Zdigitalizovaný</a:t>
            </a:r>
            <a:r>
              <a:rPr lang="cs-CZ" sz="4000" u="sng" dirty="0" smtClean="0"/>
              <a:t> dokument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" y="1340768"/>
            <a:ext cx="9134046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chg0189221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8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Seriály v SK ČR v roce 2013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Celkem seriálových záznamů 	188 952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Českých					46 776</a:t>
            </a:r>
          </a:p>
          <a:p>
            <a:pPr marL="0" indent="0">
              <a:buNone/>
            </a:pPr>
            <a:r>
              <a:rPr lang="cs-CZ" dirty="0" smtClean="0"/>
              <a:t>Zahraničních				142 176</a:t>
            </a:r>
          </a:p>
          <a:p>
            <a:pPr marL="0" indent="0">
              <a:buNone/>
            </a:pPr>
            <a:r>
              <a:rPr lang="cs-CZ" dirty="0" smtClean="0"/>
              <a:t>Elektronických zdrojů			717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9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Číslo ČNB se nepřiděluje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SK ČR není referenčním místem </a:t>
            </a:r>
            <a:r>
              <a:rPr lang="cs-CZ" dirty="0" smtClean="0"/>
              <a:t>pro tento údaj,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u="sng" dirty="0" smtClean="0"/>
              <a:t>Excerpce seriálů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NTM – 26. dubna 2013</a:t>
            </a: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Definice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Definice pojmů dle AACR2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u="sng" dirty="0" smtClean="0"/>
              <a:t>Pokračující zdroj</a:t>
            </a:r>
          </a:p>
          <a:p>
            <a:pPr marL="0" indent="0">
              <a:buNone/>
            </a:pPr>
            <a:r>
              <a:rPr lang="cs-CZ" dirty="0" smtClean="0"/>
              <a:t>Bibliografický zdroj, který je vydáván bez předem určeného konečného data vydání. Zahrnuje seriály a integrační zdroje.</a:t>
            </a:r>
          </a:p>
        </p:txBody>
      </p:sp>
    </p:spTree>
    <p:extLst>
      <p:ext uri="{BB962C8B-B14F-4D97-AF65-F5344CB8AC3E}">
        <p14:creationId xmlns:p14="http://schemas.microsoft.com/office/powerpoint/2010/main" val="14982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 - definice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Seriál</a:t>
            </a:r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noviny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návazné tituly (předcházející a následující název)</a:t>
            </a:r>
          </a:p>
          <a:p>
            <a:r>
              <a:rPr lang="cs-CZ" dirty="0" smtClean="0"/>
              <a:t>Informace o vlastníkovi dokumentu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Seriálový záznam- návazné tituly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13042" cy="532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Aktualizace odběru + hlášení odběru nových periodik</a:t>
            </a:r>
          </a:p>
          <a:p>
            <a:pPr marL="0" indent="0"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Tradiční cestou – cca 170 knihoven</a:t>
            </a:r>
          </a:p>
          <a:p>
            <a:pPr>
              <a:buFontTx/>
              <a:buChar char="-"/>
            </a:pPr>
            <a:r>
              <a:rPr lang="cs-CZ" dirty="0" smtClean="0"/>
              <a:t>On-line aktualizace – cca 300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popis pokračujících 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popis 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652</Words>
  <Application>Microsoft Office PowerPoint</Application>
  <PresentationFormat>Předvádění na obrazovce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Seriály v Souborném katalogu ČR</vt:lpstr>
      <vt:lpstr>Seriály v SK ČR v roce 2013</vt:lpstr>
      <vt:lpstr>Definice</vt:lpstr>
      <vt:lpstr>Seriál - definice</vt:lpstr>
      <vt:lpstr>Propojení v  záznamu seriálu</vt:lpstr>
      <vt:lpstr>Seriálový záznam- návazné tituly</vt:lpstr>
      <vt:lpstr>Spolupráce se SK ČR</vt:lpstr>
      <vt:lpstr>On-line spolupráce se SK ČR</vt:lpstr>
      <vt:lpstr>Bibliografický popis</vt:lpstr>
      <vt:lpstr>Formulář pro on-line aktualizaci</vt:lpstr>
      <vt:lpstr>Elektronické časopisy – zapsání odběru</vt:lpstr>
      <vt:lpstr>Prezentace aplikace PowerPoint</vt:lpstr>
      <vt:lpstr>Prezentace aplikace PowerPoint</vt:lpstr>
      <vt:lpstr>Prezentace aplikace PowerPoint</vt:lpstr>
      <vt:lpstr>Prezentace aplikace PowerPoint</vt:lpstr>
      <vt:lpstr>Evidence digitalizace v SK ČR</vt:lpstr>
      <vt:lpstr>Prezentace aplikace PowerPoint</vt:lpstr>
      <vt:lpstr>Odkaz na nápovědu, jak správně postupovat, než začne knihovna digitalizovat</vt:lpstr>
      <vt:lpstr>Zdigitalizovaný dokument</vt:lpstr>
      <vt:lpstr>Číslo ČNB se nepřiděluje</vt:lpstr>
      <vt:lpstr>Prezentace aplikace PowerPoint</vt:lpstr>
      <vt:lpstr>Excerpce seriálů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Militka Jana</cp:lastModifiedBy>
  <cp:revision>44</cp:revision>
  <cp:lastPrinted>2013-04-22T10:16:52Z</cp:lastPrinted>
  <dcterms:created xsi:type="dcterms:W3CDTF">2013-04-19T06:37:14Z</dcterms:created>
  <dcterms:modified xsi:type="dcterms:W3CDTF">2013-04-23T09:22:48Z</dcterms:modified>
</cp:coreProperties>
</file>