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73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49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02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51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04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29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47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16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55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60E4-8027-6D43-AA94-DC7D66FF4F62}" type="datetimeFigureOut">
              <a:rPr lang="cs-CZ" smtClean="0"/>
              <a:t>26.11.18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E73D6-681B-C644-8704-DFF1591C5A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42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7316F18-86D3-CB46-A9E5-0AAC9ECD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C23441E-3429-234C-BDE7-42ACFCF7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417" y="822194"/>
            <a:ext cx="4244236" cy="56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A764602-997A-5A4D-9255-6138E48F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AD6FC6-6FC1-3342-88A9-55676A8C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9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D62A7C-CD8F-7342-8FEA-4C985C91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66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259B56-14D7-1241-B18F-40B5A38A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353FFDA-DA0C-5340-B406-2409DBDF4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0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7EB691-E1E2-8C48-96D5-DDB030370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851E74-85D4-4E4B-ACA2-305020BA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03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A6DAEE8-913B-E240-AC18-CA0990F53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1B2136-931A-F64C-8C7C-6FDEC1DE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8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BEBAB06-182D-7848-9EC8-82817929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0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B7F5BD-7F47-CC4D-8D21-73FC0BAC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6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806E5BA-9122-A34B-8E07-68B89A32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5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C10650-4BC9-7C4A-A41E-AA0B5377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1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7038EE-2BF4-4547-BCBF-07F7C108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81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Předvádění na obrazovce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Mike V Book</dc:creator>
  <cp:lastModifiedBy>Mike V Book</cp:lastModifiedBy>
  <cp:revision>1</cp:revision>
  <dcterms:created xsi:type="dcterms:W3CDTF">2018-11-26T07:38:22Z</dcterms:created>
  <dcterms:modified xsi:type="dcterms:W3CDTF">2018-11-26T07:49:12Z</dcterms:modified>
</cp:coreProperties>
</file>