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6"/>
  </p:normalViewPr>
  <p:slideViewPr>
    <p:cSldViewPr snapToGrid="0" snapToObjects="1">
      <p:cViewPr varScale="1">
        <p:scale>
          <a:sx n="102" d="100"/>
          <a:sy n="102" d="100"/>
        </p:scale>
        <p:origin x="1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735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7498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021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9515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045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94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299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473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16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555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553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F60E4-8027-6D43-AA94-DC7D66FF4F62}" type="datetimeFigureOut">
              <a:rPr lang="cs-CZ" smtClean="0"/>
              <a:t>26.11.18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E73D6-681B-C644-8704-DFF1591C5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1429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7316F18-86D3-CB46-A9E5-0AAC9ECD1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C23441E-3429-234C-BDE7-42ACFCF70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417" y="822194"/>
            <a:ext cx="4244236" cy="565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16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A764602-997A-5A4D-9255-6138E48FA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78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EAD6FC6-6FC1-3342-88A9-55676A8C5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0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ED62A7C-CD8F-7342-8FEA-4C985C914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66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4259B56-14D7-1241-B18F-40B5A38A5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46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353FFDA-DA0C-5340-B406-2409DBDF4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05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87EB691-E1E2-8C48-96D5-DDB030370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35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7851E74-85D4-4E4B-ACA2-305020BA0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03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A6DAEE8-913B-E240-AC18-CA0990F53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93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A1B2136-931A-F64C-8C7C-6FDEC1DE0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82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BEBAB06-182D-7848-9EC8-828179297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07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DB7F5BD-7F47-CC4D-8D21-73FC0BACE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68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806E5BA-9122-A34B-8E07-68B89A320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50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6C10650-4BC9-7C4A-A41E-AA0B53776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31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D7038EE-2BF4-4547-BCBF-07F7C1086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8819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0</Words>
  <Application>Microsoft Macintosh PowerPoint</Application>
  <PresentationFormat>Předvádění na obrazovce (4:3)</PresentationFormat>
  <Paragraphs>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Mike V Book</dc:creator>
  <cp:lastModifiedBy>Mike V Book</cp:lastModifiedBy>
  <cp:revision>1</cp:revision>
  <dcterms:created xsi:type="dcterms:W3CDTF">2018-11-26T07:38:22Z</dcterms:created>
  <dcterms:modified xsi:type="dcterms:W3CDTF">2018-11-26T07:49:12Z</dcterms:modified>
</cp:coreProperties>
</file>