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30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4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1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7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67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6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1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73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6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40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8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76FA-3F63-4147-A883-E3A5C9E19C03}" type="datetimeFigureOut">
              <a:rPr lang="cs-CZ" smtClean="0"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99D0-0CD8-EA42-B801-5F6E47D2A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5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lefon, počítač&#10;&#10;Popis byl vytvořen automaticky">
            <a:extLst>
              <a:ext uri="{FF2B5EF4-FFF2-40B4-BE49-F238E27FC236}">
                <a16:creationId xmlns:a16="http://schemas.microsoft.com/office/drawing/2014/main" id="{4AD4190C-5A07-144A-9EEA-F9B22AC4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41774ED-01CA-0C41-AD34-6A4FD96ED3F2}"/>
              </a:ext>
            </a:extLst>
          </p:cNvPr>
          <p:cNvSpPr/>
          <p:nvPr/>
        </p:nvSpPr>
        <p:spPr>
          <a:xfrm>
            <a:off x="3568701" y="424543"/>
            <a:ext cx="5216070" cy="5671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obvod, hodiny&#10;&#10;Popis byl vytvořen automaticky">
            <a:extLst>
              <a:ext uri="{FF2B5EF4-FFF2-40B4-BE49-F238E27FC236}">
                <a16:creationId xmlns:a16="http://schemas.microsoft.com/office/drawing/2014/main" id="{49613D24-3A43-E546-B597-B20B6522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70" y="1026990"/>
            <a:ext cx="3568701" cy="48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1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lektronika, snímek obrazovky, počítač&#10;&#10;Popis byl vytvořen automaticky">
            <a:extLst>
              <a:ext uri="{FF2B5EF4-FFF2-40B4-BE49-F238E27FC236}">
                <a16:creationId xmlns:a16="http://schemas.microsoft.com/office/drawing/2014/main" id="{CEA7004A-382A-524D-90E3-49300F3F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3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, počítač&#10;&#10;Popis byl vytvořen automaticky">
            <a:extLst>
              <a:ext uri="{FF2B5EF4-FFF2-40B4-BE49-F238E27FC236}">
                <a16:creationId xmlns:a16="http://schemas.microsoft.com/office/drawing/2014/main" id="{4BFB8257-D06B-924D-A51F-BFCA2778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sedě, velké, jídlo&#10;&#10;Popis byl vytvořen automaticky">
            <a:extLst>
              <a:ext uri="{FF2B5EF4-FFF2-40B4-BE49-F238E27FC236}">
                <a16:creationId xmlns:a16="http://schemas.microsoft.com/office/drawing/2014/main" id="{15B1CEEF-61E2-3548-A2C3-ECBA9226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1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vsedě, velké, jídlo&#10;&#10;Popis byl vytvořen automaticky">
            <a:extLst>
              <a:ext uri="{FF2B5EF4-FFF2-40B4-BE49-F238E27FC236}">
                <a16:creationId xmlns:a16="http://schemas.microsoft.com/office/drawing/2014/main" id="{4ADE2FA4-A529-3642-B34B-27F89E8B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1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podepsat, fotka&#10;&#10;Popis byl vytvořen automaticky">
            <a:extLst>
              <a:ext uri="{FF2B5EF4-FFF2-40B4-BE49-F238E27FC236}">
                <a16:creationId xmlns:a16="http://schemas.microsoft.com/office/drawing/2014/main" id="{12FF8C8E-5DD4-744A-8EF0-567FD8E5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4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, počítač&#10;&#10;Popis byl vytvořen automaticky">
            <a:extLst>
              <a:ext uri="{FF2B5EF4-FFF2-40B4-BE49-F238E27FC236}">
                <a16:creationId xmlns:a16="http://schemas.microsoft.com/office/drawing/2014/main" id="{40675D4A-57D9-3A4F-A9E3-716AA5B9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fotka, ležící&#10;&#10;Popis byl vytvořen automaticky">
            <a:extLst>
              <a:ext uri="{FF2B5EF4-FFF2-40B4-BE49-F238E27FC236}">
                <a16:creationId xmlns:a16="http://schemas.microsoft.com/office/drawing/2014/main" id="{57179101-665A-664C-99BB-EB239AC8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3032CA2-63C0-BA43-BDDF-F5DE8BBF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7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očítač&#10;&#10;Popis byl vytvořen automaticky">
            <a:extLst>
              <a:ext uri="{FF2B5EF4-FFF2-40B4-BE49-F238E27FC236}">
                <a16:creationId xmlns:a16="http://schemas.microsoft.com/office/drawing/2014/main" id="{E198FBDD-C816-464C-8423-A19C2FB3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80BE946-48BB-4446-9F96-CB8124C1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33D50E4-48B8-FE4A-9A18-FE5A255E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elké, podepsat, bílá&#10;&#10;Popis byl vytvořen automaticky">
            <a:extLst>
              <a:ext uri="{FF2B5EF4-FFF2-40B4-BE49-F238E27FC236}">
                <a16:creationId xmlns:a16="http://schemas.microsoft.com/office/drawing/2014/main" id="{06489086-7D5B-EA4F-91F3-EBB8ECD2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9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Macintosh PowerPoint</Application>
  <PresentationFormat>Předvádění na obrazovce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Mike V Book</dc:creator>
  <cp:lastModifiedBy>Mike V Book</cp:lastModifiedBy>
  <cp:revision>2</cp:revision>
  <dcterms:created xsi:type="dcterms:W3CDTF">2019-11-22T07:16:55Z</dcterms:created>
  <dcterms:modified xsi:type="dcterms:W3CDTF">2019-11-22T07:33:17Z</dcterms:modified>
</cp:coreProperties>
</file>