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2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76FA-3F63-4147-A883-E3A5C9E19C03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499D0-0CD8-EA42-B801-5F6E47D2A2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1306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76FA-3F63-4147-A883-E3A5C9E19C03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499D0-0CD8-EA42-B801-5F6E47D2A2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45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76FA-3F63-4147-A883-E3A5C9E19C03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499D0-0CD8-EA42-B801-5F6E47D2A2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14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76FA-3F63-4147-A883-E3A5C9E19C03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499D0-0CD8-EA42-B801-5F6E47D2A2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276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76FA-3F63-4147-A883-E3A5C9E19C03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499D0-0CD8-EA42-B801-5F6E47D2A2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5675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76FA-3F63-4147-A883-E3A5C9E19C03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499D0-0CD8-EA42-B801-5F6E47D2A2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9612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76FA-3F63-4147-A883-E3A5C9E19C03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499D0-0CD8-EA42-B801-5F6E47D2A2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1317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76FA-3F63-4147-A883-E3A5C9E19C03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499D0-0CD8-EA42-B801-5F6E47D2A2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2736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76FA-3F63-4147-A883-E3A5C9E19C03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499D0-0CD8-EA42-B801-5F6E47D2A2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2636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76FA-3F63-4147-A883-E3A5C9E19C03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499D0-0CD8-EA42-B801-5F6E47D2A2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3409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676FA-3F63-4147-A883-E3A5C9E19C03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499D0-0CD8-EA42-B801-5F6E47D2A2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3829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676FA-3F63-4147-A883-E3A5C9E19C03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499D0-0CD8-EA42-B801-5F6E47D2A2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589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lefon, počítač&#10;&#10;Popis byl vytvořen automaticky">
            <a:extLst>
              <a:ext uri="{FF2B5EF4-FFF2-40B4-BE49-F238E27FC236}">
                <a16:creationId xmlns:a16="http://schemas.microsoft.com/office/drawing/2014/main" id="{4AD4190C-5A07-144A-9EEA-F9B22AC45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541774ED-01CA-0C41-AD34-6A4FD96ED3F2}"/>
              </a:ext>
            </a:extLst>
          </p:cNvPr>
          <p:cNvSpPr/>
          <p:nvPr/>
        </p:nvSpPr>
        <p:spPr>
          <a:xfrm>
            <a:off x="3568701" y="424543"/>
            <a:ext cx="5216070" cy="56714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 descr="Obsah obrázku obvod, hodiny&#10;&#10;Popis byl vytvořen automaticky">
            <a:extLst>
              <a:ext uri="{FF2B5EF4-FFF2-40B4-BE49-F238E27FC236}">
                <a16:creationId xmlns:a16="http://schemas.microsoft.com/office/drawing/2014/main" id="{49613D24-3A43-E546-B597-B20B6522F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7570" y="1026990"/>
            <a:ext cx="3568701" cy="480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214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elektronika, snímek obrazovky, počítač&#10;&#10;Popis byl vytvořen automaticky">
            <a:extLst>
              <a:ext uri="{FF2B5EF4-FFF2-40B4-BE49-F238E27FC236}">
                <a16:creationId xmlns:a16="http://schemas.microsoft.com/office/drawing/2014/main" id="{CEA7004A-382A-524D-90E3-49300F3FA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139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snímek obrazovky, počítač&#10;&#10;Popis byl vytvořen automaticky">
            <a:extLst>
              <a:ext uri="{FF2B5EF4-FFF2-40B4-BE49-F238E27FC236}">
                <a16:creationId xmlns:a16="http://schemas.microsoft.com/office/drawing/2014/main" id="{4BFB8257-D06B-924D-A51F-BFCA27784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05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vsedě, velké, jídlo&#10;&#10;Popis byl vytvořen automaticky">
            <a:extLst>
              <a:ext uri="{FF2B5EF4-FFF2-40B4-BE49-F238E27FC236}">
                <a16:creationId xmlns:a16="http://schemas.microsoft.com/office/drawing/2014/main" id="{15B1CEEF-61E2-3548-A2C3-ECBA92263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717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vsedě, velké, jídlo&#10;&#10;Popis byl vytvořen automaticky">
            <a:extLst>
              <a:ext uri="{FF2B5EF4-FFF2-40B4-BE49-F238E27FC236}">
                <a16:creationId xmlns:a16="http://schemas.microsoft.com/office/drawing/2014/main" id="{4ADE2FA4-A529-3642-B34B-27F89E8B7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619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ráva, exteriér, podepsat, fotka&#10;&#10;Popis byl vytvořen automaticky">
            <a:extLst>
              <a:ext uri="{FF2B5EF4-FFF2-40B4-BE49-F238E27FC236}">
                <a16:creationId xmlns:a16="http://schemas.microsoft.com/office/drawing/2014/main" id="{12FF8C8E-5DD4-744A-8EF0-567FD8E59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441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snímek obrazovky, počítač&#10;&#10;Popis byl vytvořen automaticky">
            <a:extLst>
              <a:ext uri="{FF2B5EF4-FFF2-40B4-BE49-F238E27FC236}">
                <a16:creationId xmlns:a16="http://schemas.microsoft.com/office/drawing/2014/main" id="{40675D4A-57D9-3A4F-A9E3-716AA5B90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93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fotka, ležící&#10;&#10;Popis byl vytvořen automaticky">
            <a:extLst>
              <a:ext uri="{FF2B5EF4-FFF2-40B4-BE49-F238E27FC236}">
                <a16:creationId xmlns:a16="http://schemas.microsoft.com/office/drawing/2014/main" id="{57179101-665A-664C-99BB-EB239AC8C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845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23032CA2-63C0-BA43-BDDF-F5DE8BBF5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72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počítač&#10;&#10;Popis byl vytvořen automaticky">
            <a:extLst>
              <a:ext uri="{FF2B5EF4-FFF2-40B4-BE49-F238E27FC236}">
                <a16:creationId xmlns:a16="http://schemas.microsoft.com/office/drawing/2014/main" id="{E198FBDD-C816-464C-8423-A19C2FB37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226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80BE946-48BB-4446-9F96-CB8124C1A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759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33D50E4-48B8-FE4A-9A18-FE5A255ED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799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velké, podepsat, bílá&#10;&#10;Popis byl vytvořen automaticky">
            <a:extLst>
              <a:ext uri="{FF2B5EF4-FFF2-40B4-BE49-F238E27FC236}">
                <a16:creationId xmlns:a16="http://schemas.microsoft.com/office/drawing/2014/main" id="{06489086-7D5B-EA4F-91F3-EBB8ECD23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6494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0</Words>
  <Application>Microsoft Macintosh PowerPoint</Application>
  <PresentationFormat>Předvádění na obrazovce (4:3)</PresentationFormat>
  <Paragraphs>0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Mike V Book</dc:creator>
  <cp:lastModifiedBy>Mike V Book</cp:lastModifiedBy>
  <cp:revision>2</cp:revision>
  <dcterms:created xsi:type="dcterms:W3CDTF">2019-11-22T07:16:55Z</dcterms:created>
  <dcterms:modified xsi:type="dcterms:W3CDTF">2019-11-22T07:33:17Z</dcterms:modified>
</cp:coreProperties>
</file>