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6" r:id="rId3"/>
    <p:sldId id="259" r:id="rId4"/>
    <p:sldId id="257" r:id="rId5"/>
    <p:sldId id="264" r:id="rId6"/>
    <p:sldId id="260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BF95DF"/>
    <a:srgbClr val="C7A1E3"/>
    <a:srgbClr val="E5D6F2"/>
    <a:srgbClr val="EFE5F7"/>
    <a:srgbClr val="B482DA"/>
    <a:srgbClr val="E2D0F0"/>
    <a:srgbClr val="AC75D5"/>
    <a:srgbClr val="C198E0"/>
    <a:srgbClr val="E6D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397AF-FF64-4257-A62E-BC49440455B0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5886C-52FB-4FAE-9FF3-FB5264FB8C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5002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64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52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35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417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2915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349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269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027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67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0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932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5000"/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C59CA-15D7-4759-84D4-E928A738BBE1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5E2F5-BDA7-48A1-AE78-84AEB563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697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325706" y="1383255"/>
            <a:ext cx="764776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800" b="1" dirty="0">
                <a:solidFill>
                  <a:srgbClr val="000000"/>
                </a:solidFill>
                <a:latin typeface="Arial" panose="020B0604020202020204" pitchFamily="34" charset="0"/>
              </a:rPr>
              <a:t>Číslo ČNB v praxi SK ČR </a:t>
            </a:r>
            <a:endParaRPr lang="cs-CZ" sz="48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cs-CZ" sz="48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a </a:t>
            </a:r>
            <a:r>
              <a:rPr lang="cs-CZ" sz="4800" b="1" dirty="0">
                <a:solidFill>
                  <a:srgbClr val="000000"/>
                </a:solidFill>
                <a:latin typeface="Arial" panose="020B0604020202020204" pitchFamily="34" charset="0"/>
              </a:rPr>
              <a:t>jak získat číslo ČNB</a:t>
            </a:r>
            <a:endParaRPr lang="cs-CZ" sz="4800" b="1" dirty="0"/>
          </a:p>
        </p:txBody>
      </p:sp>
      <p:grpSp>
        <p:nvGrpSpPr>
          <p:cNvPr id="5" name="Skupina 4"/>
          <p:cNvGrpSpPr>
            <a:grpSpLocks noChangeAspect="1"/>
          </p:cNvGrpSpPr>
          <p:nvPr/>
        </p:nvGrpSpPr>
        <p:grpSpPr>
          <a:xfrm>
            <a:off x="8651630" y="5584096"/>
            <a:ext cx="2564194" cy="756402"/>
            <a:chOff x="7765868" y="5325624"/>
            <a:chExt cx="3610730" cy="1065116"/>
          </a:xfrm>
        </p:grpSpPr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993" y="5325624"/>
              <a:ext cx="1967605" cy="1065116"/>
            </a:xfrm>
            <a:prstGeom prst="rect">
              <a:avLst/>
            </a:prstGeom>
          </p:spPr>
        </p:pic>
        <p:pic>
          <p:nvPicPr>
            <p:cNvPr id="3" name="Obrázek 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5868" y="5358310"/>
              <a:ext cx="1432560" cy="999744"/>
            </a:xfrm>
            <a:prstGeom prst="rect">
              <a:avLst/>
            </a:prstGeom>
          </p:spPr>
        </p:pic>
      </p:grpSp>
      <p:sp>
        <p:nvSpPr>
          <p:cNvPr id="6" name="TextovéPole 5"/>
          <p:cNvSpPr txBox="1"/>
          <p:nvPr/>
        </p:nvSpPr>
        <p:spPr>
          <a:xfrm>
            <a:off x="1065125" y="3818374"/>
            <a:ext cx="4803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výroční seminář SK ČR </a:t>
            </a:r>
          </a:p>
          <a:p>
            <a:r>
              <a:rPr lang="cs-CZ" sz="24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22. 11. 2019</a:t>
            </a:r>
            <a:endParaRPr lang="cs-CZ" sz="2400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065125" y="5009176"/>
            <a:ext cx="5084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Mgr. Ingrid Vostrá</a:t>
            </a:r>
          </a:p>
          <a:p>
            <a:r>
              <a:rPr lang="cs-CZ" sz="2400" dirty="0" smtClean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PhDr. Eva Svobodová</a:t>
            </a:r>
            <a:endParaRPr lang="cs-CZ" sz="2400" dirty="0">
              <a:solidFill>
                <a:srgbClr val="00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52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Skupina 33"/>
          <p:cNvGrpSpPr/>
          <p:nvPr/>
        </p:nvGrpSpPr>
        <p:grpSpPr>
          <a:xfrm>
            <a:off x="211292" y="26824"/>
            <a:ext cx="10386889" cy="6831176"/>
            <a:chOff x="2381736" y="-34834"/>
            <a:chExt cx="10386889" cy="6831176"/>
          </a:xfrm>
        </p:grpSpPr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03512" y="-34834"/>
              <a:ext cx="7165113" cy="6831176"/>
            </a:xfrm>
            <a:prstGeom prst="rect">
              <a:avLst/>
            </a:prstGeom>
          </p:spPr>
        </p:pic>
        <p:sp>
          <p:nvSpPr>
            <p:cNvPr id="9" name="Zaoblený obdélník 8"/>
            <p:cNvSpPr/>
            <p:nvPr/>
          </p:nvSpPr>
          <p:spPr>
            <a:xfrm>
              <a:off x="5930537" y="1542599"/>
              <a:ext cx="1297577" cy="322217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TextovéPole 29"/>
            <p:cNvSpPr txBox="1"/>
            <p:nvPr/>
          </p:nvSpPr>
          <p:spPr>
            <a:xfrm>
              <a:off x="2381736" y="561048"/>
              <a:ext cx="58648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>
                  <a:solidFill>
                    <a:srgbClr val="FF0000"/>
                  </a:solidFill>
                </a:rPr>
                <a:t>http://</a:t>
              </a:r>
              <a:r>
                <a:rPr lang="cs-CZ" sz="2400" b="1" dirty="0" smtClean="0">
                  <a:solidFill>
                    <a:srgbClr val="FF0000"/>
                  </a:solidFill>
                </a:rPr>
                <a:t>katdotaz.nkp.cz/zobraz.phtml?id=520</a:t>
              </a:r>
            </a:p>
            <a:p>
              <a:endParaRPr lang="cs-CZ" sz="1600" dirty="0">
                <a:solidFill>
                  <a:srgbClr val="FF0000"/>
                </a:solidFill>
              </a:endParaRPr>
            </a:p>
          </p:txBody>
        </p:sp>
        <p:sp>
          <p:nvSpPr>
            <p:cNvPr id="33" name="Ohnutá šipka 32"/>
            <p:cNvSpPr/>
            <p:nvPr/>
          </p:nvSpPr>
          <p:spPr>
            <a:xfrm flipV="1">
              <a:off x="5436099" y="958869"/>
              <a:ext cx="330926" cy="820487"/>
            </a:xfrm>
            <a:prstGeom prst="bentArrow">
              <a:avLst>
                <a:gd name="adj1" fmla="val 25000"/>
                <a:gd name="adj2" fmla="val 25000"/>
                <a:gd name="adj3" fmla="val 25000"/>
                <a:gd name="adj4" fmla="val 28365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Skupina 12"/>
          <p:cNvGrpSpPr>
            <a:grpSpLocks noChangeAspect="1"/>
          </p:cNvGrpSpPr>
          <p:nvPr/>
        </p:nvGrpSpPr>
        <p:grpSpPr>
          <a:xfrm>
            <a:off x="211292" y="6219929"/>
            <a:ext cx="1294382" cy="381825"/>
            <a:chOff x="7765868" y="5325624"/>
            <a:chExt cx="3610730" cy="1065116"/>
          </a:xfrm>
        </p:grpSpPr>
        <p:pic>
          <p:nvPicPr>
            <p:cNvPr id="14" name="Obrázek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993" y="5325624"/>
              <a:ext cx="1967605" cy="1065116"/>
            </a:xfrm>
            <a:prstGeom prst="rect">
              <a:avLst/>
            </a:prstGeom>
          </p:spPr>
        </p:pic>
        <p:pic>
          <p:nvPicPr>
            <p:cNvPr id="15" name="Obrázek 1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5868" y="5358310"/>
              <a:ext cx="1432560" cy="9997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8872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/>
          <p:cNvGrpSpPr>
            <a:grpSpLocks noChangeAspect="1"/>
          </p:cNvGrpSpPr>
          <p:nvPr/>
        </p:nvGrpSpPr>
        <p:grpSpPr>
          <a:xfrm>
            <a:off x="211292" y="6219929"/>
            <a:ext cx="1294382" cy="381825"/>
            <a:chOff x="7765868" y="5325624"/>
            <a:chExt cx="3610730" cy="1065116"/>
          </a:xfrm>
        </p:grpSpPr>
        <p:pic>
          <p:nvPicPr>
            <p:cNvPr id="4" name="Obrázek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993" y="5325624"/>
              <a:ext cx="1967605" cy="1065116"/>
            </a:xfrm>
            <a:prstGeom prst="rect">
              <a:avLst/>
            </a:prstGeom>
          </p:spPr>
        </p:pic>
        <p:pic>
          <p:nvPicPr>
            <p:cNvPr id="5" name="Obrázek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5868" y="5358310"/>
              <a:ext cx="1432560" cy="999744"/>
            </a:xfrm>
            <a:prstGeom prst="rect">
              <a:avLst/>
            </a:prstGeom>
          </p:spPr>
        </p:pic>
      </p:grpSp>
      <p:pic>
        <p:nvPicPr>
          <p:cNvPr id="2" name="Obráze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806" y="702619"/>
            <a:ext cx="7134225" cy="47625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292" y="1657835"/>
            <a:ext cx="11745739" cy="4094845"/>
          </a:xfrm>
          <a:prstGeom prst="rect">
            <a:avLst/>
          </a:prstGeom>
        </p:spPr>
      </p:pic>
      <p:sp>
        <p:nvSpPr>
          <p:cNvPr id="8" name="Zaoblený obdélník 7"/>
          <p:cNvSpPr/>
          <p:nvPr/>
        </p:nvSpPr>
        <p:spPr>
          <a:xfrm>
            <a:off x="6514011" y="1657835"/>
            <a:ext cx="975360" cy="55414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323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rázek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31965"/>
            <a:ext cx="12201228" cy="5011810"/>
          </a:xfrm>
          <a:prstGeom prst="rect">
            <a:avLst/>
          </a:prstGeom>
        </p:spPr>
      </p:pic>
      <p:sp>
        <p:nvSpPr>
          <p:cNvPr id="2" name="Zaoblený obdélník 1"/>
          <p:cNvSpPr/>
          <p:nvPr/>
        </p:nvSpPr>
        <p:spPr>
          <a:xfrm>
            <a:off x="0" y="2072640"/>
            <a:ext cx="2865120" cy="44413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aoblený obdélník 3"/>
          <p:cNvSpPr/>
          <p:nvPr/>
        </p:nvSpPr>
        <p:spPr>
          <a:xfrm>
            <a:off x="10602686" y="1001485"/>
            <a:ext cx="1497874" cy="44413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0" name="Skupina 9"/>
          <p:cNvGrpSpPr>
            <a:grpSpLocks noChangeAspect="1"/>
          </p:cNvGrpSpPr>
          <p:nvPr/>
        </p:nvGrpSpPr>
        <p:grpSpPr>
          <a:xfrm>
            <a:off x="211292" y="6219929"/>
            <a:ext cx="1294382" cy="381825"/>
            <a:chOff x="7765868" y="5325624"/>
            <a:chExt cx="3610730" cy="1065116"/>
          </a:xfrm>
        </p:grpSpPr>
        <p:pic>
          <p:nvPicPr>
            <p:cNvPr id="11" name="Obrázek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993" y="5325624"/>
              <a:ext cx="1967605" cy="1065116"/>
            </a:xfrm>
            <a:prstGeom prst="rect">
              <a:avLst/>
            </a:prstGeom>
          </p:spPr>
        </p:pic>
        <p:pic>
          <p:nvPicPr>
            <p:cNvPr id="12" name="Obrázek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5868" y="5358310"/>
              <a:ext cx="1432560" cy="9997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5410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kupina 8"/>
          <p:cNvGrpSpPr/>
          <p:nvPr/>
        </p:nvGrpSpPr>
        <p:grpSpPr>
          <a:xfrm>
            <a:off x="1045028" y="1011820"/>
            <a:ext cx="10162903" cy="5846180"/>
            <a:chOff x="1045028" y="1011820"/>
            <a:chExt cx="10162903" cy="5846180"/>
          </a:xfrm>
        </p:grpSpPr>
        <p:pic>
          <p:nvPicPr>
            <p:cNvPr id="4" name="Obrázek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5028" y="1011820"/>
              <a:ext cx="9805851" cy="5846180"/>
            </a:xfrm>
            <a:prstGeom prst="rect">
              <a:avLst/>
            </a:prstGeom>
          </p:spPr>
        </p:pic>
        <p:sp>
          <p:nvSpPr>
            <p:cNvPr id="5" name="Zaoblený obdélník 4"/>
            <p:cNvSpPr/>
            <p:nvPr/>
          </p:nvSpPr>
          <p:spPr>
            <a:xfrm>
              <a:off x="8934994" y="2360023"/>
              <a:ext cx="1524000" cy="217714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" name="Přímá spojnice se šipkou 6"/>
            <p:cNvCxnSpPr/>
            <p:nvPr/>
          </p:nvCxnSpPr>
          <p:spPr>
            <a:xfrm flipH="1">
              <a:off x="10493828" y="1981200"/>
              <a:ext cx="714103" cy="48768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Nadpis 1"/>
          <p:cNvSpPr txBox="1">
            <a:spLocks/>
          </p:cNvSpPr>
          <p:nvPr/>
        </p:nvSpPr>
        <p:spPr>
          <a:xfrm>
            <a:off x="838200" y="200297"/>
            <a:ext cx="10515600" cy="8708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dirty="0" smtClean="0"/>
              <a:t>Jak požádat o přidělení </a:t>
            </a:r>
            <a:r>
              <a:rPr lang="cs-CZ" dirty="0" err="1" smtClean="0"/>
              <a:t>čČNB</a:t>
            </a:r>
            <a:r>
              <a:rPr lang="cs-CZ" dirty="0" smtClean="0"/>
              <a:t>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71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 txBox="1">
            <a:spLocks/>
          </p:cNvSpPr>
          <p:nvPr/>
        </p:nvSpPr>
        <p:spPr>
          <a:xfrm>
            <a:off x="838200" y="200297"/>
            <a:ext cx="10515600" cy="8708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dirty="0" smtClean="0"/>
              <a:t>Jak požádat o přidělení </a:t>
            </a:r>
            <a:r>
              <a:rPr lang="cs-CZ" dirty="0" err="1" smtClean="0"/>
              <a:t>čČNB</a:t>
            </a:r>
            <a:r>
              <a:rPr lang="cs-CZ" dirty="0" smtClean="0"/>
              <a:t>?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626"/>
          <a:stretch/>
        </p:blipFill>
        <p:spPr>
          <a:xfrm>
            <a:off x="1808512" y="939137"/>
            <a:ext cx="8075717" cy="5740337"/>
          </a:xfrm>
          <a:prstGeom prst="rect">
            <a:avLst/>
          </a:prstGeom>
        </p:spPr>
      </p:pic>
      <p:grpSp>
        <p:nvGrpSpPr>
          <p:cNvPr id="5" name="Skupina 4"/>
          <p:cNvGrpSpPr>
            <a:grpSpLocks noChangeAspect="1"/>
          </p:cNvGrpSpPr>
          <p:nvPr/>
        </p:nvGrpSpPr>
        <p:grpSpPr>
          <a:xfrm>
            <a:off x="211292" y="6219929"/>
            <a:ext cx="1294382" cy="381825"/>
            <a:chOff x="7765868" y="5325624"/>
            <a:chExt cx="3610730" cy="1065116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993" y="5325624"/>
              <a:ext cx="1967605" cy="1065116"/>
            </a:xfrm>
            <a:prstGeom prst="rect">
              <a:avLst/>
            </a:prstGeom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5868" y="5358310"/>
              <a:ext cx="1432560" cy="999744"/>
            </a:xfrm>
            <a:prstGeom prst="rect">
              <a:avLst/>
            </a:prstGeom>
          </p:spPr>
        </p:pic>
      </p:grpSp>
      <p:cxnSp>
        <p:nvCxnSpPr>
          <p:cNvPr id="9" name="Přímá spojnice se šipkou 8"/>
          <p:cNvCxnSpPr/>
          <p:nvPr/>
        </p:nvCxnSpPr>
        <p:spPr>
          <a:xfrm>
            <a:off x="1169125" y="2116183"/>
            <a:ext cx="1591491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1169125" y="2460172"/>
            <a:ext cx="1591491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944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838200" y="200297"/>
            <a:ext cx="10515600" cy="8708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dirty="0" smtClean="0"/>
              <a:t>Jak požádat o přidělení </a:t>
            </a:r>
            <a:r>
              <a:rPr lang="cs-CZ" dirty="0" err="1" smtClean="0"/>
              <a:t>čČNB</a:t>
            </a:r>
            <a:r>
              <a:rPr lang="cs-CZ" dirty="0" smtClean="0"/>
              <a:t>?</a:t>
            </a:r>
            <a:endParaRPr lang="cs-CZ" dirty="0"/>
          </a:p>
        </p:txBody>
      </p:sp>
      <p:grpSp>
        <p:nvGrpSpPr>
          <p:cNvPr id="24" name="Skupina 23"/>
          <p:cNvGrpSpPr/>
          <p:nvPr/>
        </p:nvGrpSpPr>
        <p:grpSpPr>
          <a:xfrm>
            <a:off x="1049382" y="1060093"/>
            <a:ext cx="9496698" cy="5529943"/>
            <a:chOff x="805542" y="1071154"/>
            <a:chExt cx="9496698" cy="5529943"/>
          </a:xfrm>
        </p:grpSpPr>
        <p:pic>
          <p:nvPicPr>
            <p:cNvPr id="3" name="Obrázek 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r="8950" b="936"/>
            <a:stretch/>
          </p:blipFill>
          <p:spPr>
            <a:xfrm>
              <a:off x="1488024" y="1071154"/>
              <a:ext cx="8814216" cy="5529943"/>
            </a:xfrm>
            <a:prstGeom prst="rect">
              <a:avLst/>
            </a:prstGeom>
          </p:spPr>
        </p:pic>
        <p:sp>
          <p:nvSpPr>
            <p:cNvPr id="4" name="Zaoblený obdélník 3"/>
            <p:cNvSpPr/>
            <p:nvPr/>
          </p:nvSpPr>
          <p:spPr>
            <a:xfrm>
              <a:off x="6566263" y="1428205"/>
              <a:ext cx="1184366" cy="53993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" name="Přímá spojnice se šipkou 4"/>
            <p:cNvCxnSpPr/>
            <p:nvPr/>
          </p:nvCxnSpPr>
          <p:spPr>
            <a:xfrm flipH="1">
              <a:off x="7750629" y="1767839"/>
              <a:ext cx="984068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aoblený obdélník 5"/>
            <p:cNvSpPr/>
            <p:nvPr/>
          </p:nvSpPr>
          <p:spPr>
            <a:xfrm>
              <a:off x="2843348" y="3749038"/>
              <a:ext cx="2486298" cy="82296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" name="Zaoblený obdélník 6"/>
            <p:cNvSpPr/>
            <p:nvPr/>
          </p:nvSpPr>
          <p:spPr>
            <a:xfrm>
              <a:off x="3030584" y="4820193"/>
              <a:ext cx="1715588" cy="32657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" name="Zaoblený obdélník 7"/>
            <p:cNvSpPr/>
            <p:nvPr/>
          </p:nvSpPr>
          <p:spPr>
            <a:xfrm>
              <a:off x="7750629" y="4994365"/>
              <a:ext cx="822960" cy="53993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9" name="Přímá spojnice se šipkou 8"/>
            <p:cNvCxnSpPr/>
            <p:nvPr/>
          </p:nvCxnSpPr>
          <p:spPr>
            <a:xfrm>
              <a:off x="805542" y="4467497"/>
              <a:ext cx="2037806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nice se šipkou 13"/>
            <p:cNvCxnSpPr/>
            <p:nvPr/>
          </p:nvCxnSpPr>
          <p:spPr>
            <a:xfrm>
              <a:off x="1088571" y="5146766"/>
              <a:ext cx="1942013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se šipkou 16"/>
            <p:cNvCxnSpPr/>
            <p:nvPr/>
          </p:nvCxnSpPr>
          <p:spPr>
            <a:xfrm flipH="1">
              <a:off x="8360229" y="4328160"/>
              <a:ext cx="783772" cy="66620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Skupina 20"/>
          <p:cNvGrpSpPr>
            <a:grpSpLocks noChangeAspect="1"/>
          </p:cNvGrpSpPr>
          <p:nvPr/>
        </p:nvGrpSpPr>
        <p:grpSpPr>
          <a:xfrm>
            <a:off x="211292" y="6219929"/>
            <a:ext cx="1294382" cy="381825"/>
            <a:chOff x="7765868" y="5325624"/>
            <a:chExt cx="3610730" cy="1065116"/>
          </a:xfrm>
        </p:grpSpPr>
        <p:pic>
          <p:nvPicPr>
            <p:cNvPr id="22" name="Obrázek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993" y="5325624"/>
              <a:ext cx="1967605" cy="1065116"/>
            </a:xfrm>
            <a:prstGeom prst="rect">
              <a:avLst/>
            </a:prstGeom>
          </p:spPr>
        </p:pic>
        <p:pic>
          <p:nvPicPr>
            <p:cNvPr id="23" name="Obrázek 2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5868" y="5358310"/>
              <a:ext cx="1432560" cy="9997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563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838200" y="200297"/>
            <a:ext cx="10515600" cy="8708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dirty="0" smtClean="0"/>
              <a:t>Jak požádat o přidělení </a:t>
            </a:r>
            <a:r>
              <a:rPr lang="cs-CZ" dirty="0" err="1" smtClean="0"/>
              <a:t>čČNB</a:t>
            </a:r>
            <a:r>
              <a:rPr lang="cs-CZ" dirty="0" smtClean="0"/>
              <a:t>?</a:t>
            </a:r>
            <a:endParaRPr lang="cs-CZ" dirty="0"/>
          </a:p>
        </p:txBody>
      </p:sp>
      <p:grpSp>
        <p:nvGrpSpPr>
          <p:cNvPr id="13" name="Skupina 12"/>
          <p:cNvGrpSpPr/>
          <p:nvPr/>
        </p:nvGrpSpPr>
        <p:grpSpPr>
          <a:xfrm>
            <a:off x="478387" y="1428206"/>
            <a:ext cx="11223002" cy="3997234"/>
            <a:chOff x="478387" y="1428206"/>
            <a:chExt cx="11223002" cy="3997234"/>
          </a:xfrm>
        </p:grpSpPr>
        <p:pic>
          <p:nvPicPr>
            <p:cNvPr id="3" name="Obrázek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387" y="1428206"/>
              <a:ext cx="11223002" cy="3997234"/>
            </a:xfrm>
            <a:prstGeom prst="rect">
              <a:avLst/>
            </a:prstGeom>
          </p:spPr>
        </p:pic>
        <p:sp>
          <p:nvSpPr>
            <p:cNvPr id="4" name="Zaoblený obdélník 3"/>
            <p:cNvSpPr/>
            <p:nvPr/>
          </p:nvSpPr>
          <p:spPr>
            <a:xfrm>
              <a:off x="2717074" y="1907177"/>
              <a:ext cx="4441372" cy="1419497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Zaoblený obdélník 4"/>
            <p:cNvSpPr/>
            <p:nvPr/>
          </p:nvSpPr>
          <p:spPr>
            <a:xfrm>
              <a:off x="8038011" y="3788229"/>
              <a:ext cx="587830" cy="583474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" name="Přímá spojnice se šipkou 6"/>
            <p:cNvCxnSpPr/>
            <p:nvPr/>
          </p:nvCxnSpPr>
          <p:spPr>
            <a:xfrm>
              <a:off x="8321041" y="2573384"/>
              <a:ext cx="8710" cy="123226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se šipkou 9"/>
            <p:cNvCxnSpPr/>
            <p:nvPr/>
          </p:nvCxnSpPr>
          <p:spPr>
            <a:xfrm flipH="1" flipV="1">
              <a:off x="5079276" y="3326674"/>
              <a:ext cx="6530" cy="159366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/>
          <p:cNvGrpSpPr>
            <a:grpSpLocks noChangeAspect="1"/>
          </p:cNvGrpSpPr>
          <p:nvPr/>
        </p:nvGrpSpPr>
        <p:grpSpPr>
          <a:xfrm>
            <a:off x="211292" y="6219929"/>
            <a:ext cx="1294382" cy="381825"/>
            <a:chOff x="7765868" y="5325624"/>
            <a:chExt cx="3610730" cy="1065116"/>
          </a:xfrm>
        </p:grpSpPr>
        <p:pic>
          <p:nvPicPr>
            <p:cNvPr id="15" name="Obrázek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993" y="5325624"/>
              <a:ext cx="1967605" cy="1065116"/>
            </a:xfrm>
            <a:prstGeom prst="rect">
              <a:avLst/>
            </a:prstGeom>
          </p:spPr>
        </p:pic>
        <p:pic>
          <p:nvPicPr>
            <p:cNvPr id="16" name="Obrázek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5868" y="5358310"/>
              <a:ext cx="1432560" cy="9997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0985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/>
          <p:cNvGrpSpPr>
            <a:grpSpLocks noChangeAspect="1"/>
          </p:cNvGrpSpPr>
          <p:nvPr/>
        </p:nvGrpSpPr>
        <p:grpSpPr>
          <a:xfrm>
            <a:off x="211292" y="6219929"/>
            <a:ext cx="1294382" cy="381825"/>
            <a:chOff x="7765868" y="5325624"/>
            <a:chExt cx="3610730" cy="1065116"/>
          </a:xfrm>
        </p:grpSpPr>
        <p:pic>
          <p:nvPicPr>
            <p:cNvPr id="3" name="Obrázek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993" y="5325624"/>
              <a:ext cx="1967605" cy="1065116"/>
            </a:xfrm>
            <a:prstGeom prst="rect">
              <a:avLst/>
            </a:prstGeom>
          </p:spPr>
        </p:pic>
        <p:pic>
          <p:nvPicPr>
            <p:cNvPr id="4" name="Obrázek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5868" y="5358310"/>
              <a:ext cx="1432560" cy="999744"/>
            </a:xfrm>
            <a:prstGeom prst="rect">
              <a:avLst/>
            </a:prstGeom>
          </p:spPr>
        </p:pic>
      </p:grpSp>
      <p:sp>
        <p:nvSpPr>
          <p:cNvPr id="5" name="TextovéPole 4"/>
          <p:cNvSpPr txBox="1"/>
          <p:nvPr/>
        </p:nvSpPr>
        <p:spPr>
          <a:xfrm>
            <a:off x="2116183" y="1811383"/>
            <a:ext cx="7715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Děkuji za pozornost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4071256" y="3635829"/>
            <a:ext cx="7715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Ingrid.Vostra@nkp.cz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20272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2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368</TotalTime>
  <Words>62</Words>
  <Application>Microsoft Office PowerPoint</Application>
  <PresentationFormat>Širokoúhlá obrazovka</PresentationFormat>
  <Paragraphs>13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Centrální adresář knihoven a informačních institucí v ČR</dc:title>
  <dc:creator>Militká Jana</dc:creator>
  <cp:lastModifiedBy>Militká Jana</cp:lastModifiedBy>
  <cp:revision>32</cp:revision>
  <dcterms:created xsi:type="dcterms:W3CDTF">2019-06-27T16:18:58Z</dcterms:created>
  <dcterms:modified xsi:type="dcterms:W3CDTF">2019-11-12T12:02:16Z</dcterms:modified>
</cp:coreProperties>
</file>