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c3e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2520000" y="2520000"/>
            <a:ext cx="5039640" cy="2519640"/>
          </a:xfrm>
          <a:prstGeom prst="wedgeRectCallout">
            <a:avLst>
              <a:gd name="adj1" fmla="val -42740"/>
              <a:gd name="adj2" fmla="val 114189"/>
            </a:avLst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360000" y="301320"/>
            <a:ext cx="9359640" cy="958320"/>
          </a:xfrm>
          <a:prstGeom prst="rect">
            <a:avLst/>
          </a:prstGeom>
        </p:spPr>
        <p:txBody>
          <a:bodyPr lIns="0" rIns="0" tIns="0" bIns="0" anchor="ctr" anchorCtr="1"/>
          <a:p>
            <a:r>
              <a:rPr b="0" lang="cs-CZ" sz="1800" spc="-1" strike="noStrike">
                <a:latin typeface="Arial"/>
              </a:rPr>
              <a:t>Klikněte pro úpravu formátu textu nadpisu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360000" y="1980000"/>
            <a:ext cx="9359640" cy="503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Klikněte pro úpravu formátu textu osnovy</a:t>
            </a:r>
            <a:endParaRPr b="0" lang="cs-CZ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Druhá úroveň</a:t>
            </a:r>
            <a:endParaRPr b="0" lang="cs-CZ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Třetí úroveň</a:t>
            </a:r>
            <a:endParaRPr b="0" lang="cs-CZ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Čtvrtá úroveň osnovy</a:t>
            </a:r>
            <a:endParaRPr b="0" lang="cs-CZ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Pátá úroveň osnovy</a:t>
            </a:r>
            <a:endParaRPr b="0" lang="cs-CZ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Šestá úroveň</a:t>
            </a:r>
            <a:endParaRPr b="0" lang="cs-CZ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Sedmá úroveň</a:t>
            </a:r>
            <a:endParaRPr b="0" lang="cs-CZ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0" y="7200000"/>
            <a:ext cx="10079640" cy="359640"/>
          </a:xfrm>
          <a:prstGeom prst="rect">
            <a:avLst/>
          </a:prstGeom>
          <a:solidFill>
            <a:srgbClr val="2c3e50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CustomShape 2"/>
          <p:cNvSpPr/>
          <p:nvPr/>
        </p:nvSpPr>
        <p:spPr>
          <a:xfrm>
            <a:off x="0" y="0"/>
            <a:ext cx="10079640" cy="1619640"/>
          </a:xfrm>
          <a:prstGeom prst="rect">
            <a:avLst/>
          </a:prstGeom>
          <a:solidFill>
            <a:srgbClr val="2c3e50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CustomShape 3"/>
          <p:cNvSpPr/>
          <p:nvPr/>
        </p:nvSpPr>
        <p:spPr>
          <a:xfrm>
            <a:off x="9270000" y="6894000"/>
            <a:ext cx="539640" cy="539640"/>
          </a:xfrm>
          <a:prstGeom prst="ellipse">
            <a:avLst/>
          </a:prstGeom>
          <a:solidFill>
            <a:srgbClr val="1abc9c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360000" y="301320"/>
            <a:ext cx="9359640" cy="9583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cs-CZ" sz="1800" spc="-1" strike="noStrike">
                <a:latin typeface="Arial"/>
              </a:rPr>
              <a:t>Klikněte pro úpravu formátu textu nadpisu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360000" y="1980000"/>
            <a:ext cx="9359640" cy="50396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Klikněte pro úpravu formátu textu osnovy</a:t>
            </a:r>
            <a:endParaRPr b="0" lang="cs-CZ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Druhá úroveň</a:t>
            </a:r>
            <a:endParaRPr b="0" lang="cs-CZ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Třetí úroveň</a:t>
            </a:r>
            <a:endParaRPr b="0" lang="cs-CZ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Čtvrtá úroveň osnovy</a:t>
            </a:r>
            <a:endParaRPr b="0" lang="cs-CZ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Pátá úroveň osnovy</a:t>
            </a:r>
            <a:endParaRPr b="0" lang="cs-CZ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Šestá úroveň</a:t>
            </a:r>
            <a:endParaRPr b="0" lang="cs-CZ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Sedmá úroveň</a:t>
            </a:r>
            <a:endParaRPr b="0" lang="cs-CZ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0" y="7200000"/>
            <a:ext cx="10079640" cy="359640"/>
          </a:xfrm>
          <a:prstGeom prst="rect">
            <a:avLst/>
          </a:prstGeom>
          <a:solidFill>
            <a:srgbClr val="2c3e50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CustomShape 2"/>
          <p:cNvSpPr/>
          <p:nvPr/>
        </p:nvSpPr>
        <p:spPr>
          <a:xfrm>
            <a:off x="0" y="0"/>
            <a:ext cx="10079640" cy="1619640"/>
          </a:xfrm>
          <a:prstGeom prst="rect">
            <a:avLst/>
          </a:prstGeom>
          <a:solidFill>
            <a:srgbClr val="2c3e50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CustomShape 3"/>
          <p:cNvSpPr/>
          <p:nvPr/>
        </p:nvSpPr>
        <p:spPr>
          <a:xfrm>
            <a:off x="9270000" y="6894000"/>
            <a:ext cx="539640" cy="539640"/>
          </a:xfrm>
          <a:prstGeom prst="ellipse">
            <a:avLst/>
          </a:prstGeom>
          <a:solidFill>
            <a:srgbClr val="1abc9c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0" y="7200000"/>
            <a:ext cx="10079640" cy="359640"/>
          </a:xfrm>
          <a:prstGeom prst="rect">
            <a:avLst/>
          </a:prstGeom>
          <a:solidFill>
            <a:srgbClr val="2c3e50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2"/>
          <p:cNvSpPr/>
          <p:nvPr/>
        </p:nvSpPr>
        <p:spPr>
          <a:xfrm>
            <a:off x="0" y="0"/>
            <a:ext cx="10079640" cy="1619640"/>
          </a:xfrm>
          <a:prstGeom prst="rect">
            <a:avLst/>
          </a:prstGeom>
          <a:solidFill>
            <a:srgbClr val="2c3e50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3"/>
          <p:cNvSpPr/>
          <p:nvPr/>
        </p:nvSpPr>
        <p:spPr>
          <a:xfrm>
            <a:off x="9270000" y="6894000"/>
            <a:ext cx="539640" cy="539640"/>
          </a:xfrm>
          <a:prstGeom prst="ellipse">
            <a:avLst/>
          </a:prstGeom>
          <a:solidFill>
            <a:srgbClr val="1abc9c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0" y="7200000"/>
            <a:ext cx="10079640" cy="359640"/>
          </a:xfrm>
          <a:prstGeom prst="rect">
            <a:avLst/>
          </a:prstGeom>
          <a:solidFill>
            <a:srgbClr val="2c3e50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2"/>
          <p:cNvSpPr/>
          <p:nvPr/>
        </p:nvSpPr>
        <p:spPr>
          <a:xfrm>
            <a:off x="0" y="0"/>
            <a:ext cx="10079640" cy="1619640"/>
          </a:xfrm>
          <a:prstGeom prst="rect">
            <a:avLst/>
          </a:prstGeom>
          <a:solidFill>
            <a:srgbClr val="2c3e50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3"/>
          <p:cNvSpPr/>
          <p:nvPr/>
        </p:nvSpPr>
        <p:spPr>
          <a:xfrm>
            <a:off x="9270000" y="6894000"/>
            <a:ext cx="539640" cy="539640"/>
          </a:xfrm>
          <a:prstGeom prst="ellipse">
            <a:avLst/>
          </a:prstGeom>
          <a:solidFill>
            <a:srgbClr val="1abc9c"/>
          </a:solid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PlaceHolder 4"/>
          <p:cNvSpPr>
            <a:spLocks noGrp="1"/>
          </p:cNvSpPr>
          <p:nvPr>
            <p:ph type="title"/>
          </p:nvPr>
        </p:nvSpPr>
        <p:spPr>
          <a:xfrm>
            <a:off x="360000" y="301320"/>
            <a:ext cx="9359640" cy="9583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cs-CZ" sz="1800" spc="-1" strike="noStrike">
                <a:latin typeface="Arial"/>
              </a:rPr>
              <a:t>Klikněte pro úpravu formátu textu nadpisu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body"/>
          </p:nvPr>
        </p:nvSpPr>
        <p:spPr>
          <a:xfrm>
            <a:off x="360000" y="1980000"/>
            <a:ext cx="4566960" cy="2403360"/>
          </a:xfrm>
          <a:prstGeom prst="rect">
            <a:avLst/>
          </a:prstGeom>
        </p:spPr>
        <p:txBody>
          <a:bodyPr lIns="0" rIns="0" tIns="0" bIns="0">
            <a:normAutofit fontScale="94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Klikněte pro úpravu formátu textu osnovy</a:t>
            </a:r>
            <a:endParaRPr b="0" lang="cs-CZ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Druhá úroveň</a:t>
            </a:r>
            <a:endParaRPr b="0" lang="cs-CZ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Třetí úroveň</a:t>
            </a:r>
            <a:endParaRPr b="0" lang="cs-CZ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Čtvrtá úroveň osnovy</a:t>
            </a:r>
            <a:endParaRPr b="0" lang="cs-CZ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Pátá úroveň osnovy</a:t>
            </a:r>
            <a:endParaRPr b="0" lang="cs-CZ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Šestá úroveň</a:t>
            </a:r>
            <a:endParaRPr b="0" lang="cs-CZ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Sedmá úroveň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 type="body"/>
          </p:nvPr>
        </p:nvSpPr>
        <p:spPr>
          <a:xfrm>
            <a:off x="5155920" y="1980000"/>
            <a:ext cx="4566960" cy="2403360"/>
          </a:xfrm>
          <a:prstGeom prst="rect">
            <a:avLst/>
          </a:prstGeom>
        </p:spPr>
        <p:txBody>
          <a:bodyPr lIns="0" rIns="0" tIns="0" bIns="0">
            <a:normAutofit fontScale="94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Klikněte pro úpravu formátu textu osnovy</a:t>
            </a:r>
            <a:endParaRPr b="0" lang="cs-CZ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Druhá úroveň</a:t>
            </a:r>
            <a:endParaRPr b="0" lang="cs-CZ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Třetí úroveň</a:t>
            </a:r>
            <a:endParaRPr b="0" lang="cs-CZ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Čtvrtá úroveň osnovy</a:t>
            </a:r>
            <a:endParaRPr b="0" lang="cs-CZ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Pátá úroveň osnovy</a:t>
            </a:r>
            <a:endParaRPr b="0" lang="cs-CZ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Šestá úroveň</a:t>
            </a:r>
            <a:endParaRPr b="0" lang="cs-CZ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Sedmá úroveň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68" name="PlaceHolder 7"/>
          <p:cNvSpPr>
            <a:spLocks noGrp="1"/>
          </p:cNvSpPr>
          <p:nvPr>
            <p:ph type="body"/>
          </p:nvPr>
        </p:nvSpPr>
        <p:spPr>
          <a:xfrm>
            <a:off x="360000" y="4612320"/>
            <a:ext cx="4566960" cy="2403360"/>
          </a:xfrm>
          <a:prstGeom prst="rect">
            <a:avLst/>
          </a:prstGeom>
        </p:spPr>
        <p:txBody>
          <a:bodyPr lIns="0" rIns="0" tIns="0" bIns="0">
            <a:normAutofit fontScale="94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Klikněte pro úpravu formátu textu osnovy</a:t>
            </a:r>
            <a:endParaRPr b="0" lang="cs-CZ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Druhá úroveň</a:t>
            </a:r>
            <a:endParaRPr b="0" lang="cs-CZ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Třetí úroveň</a:t>
            </a:r>
            <a:endParaRPr b="0" lang="cs-CZ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Čtvrtá úroveň osnovy</a:t>
            </a:r>
            <a:endParaRPr b="0" lang="cs-CZ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Pátá úroveň osnovy</a:t>
            </a:r>
            <a:endParaRPr b="0" lang="cs-CZ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Šestá úroveň</a:t>
            </a:r>
            <a:endParaRPr b="0" lang="cs-CZ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Sedmá úroveň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69" name="PlaceHolder 8"/>
          <p:cNvSpPr>
            <a:spLocks noGrp="1"/>
          </p:cNvSpPr>
          <p:nvPr>
            <p:ph type="body"/>
          </p:nvPr>
        </p:nvSpPr>
        <p:spPr>
          <a:xfrm>
            <a:off x="5155920" y="4612320"/>
            <a:ext cx="4566960" cy="2403360"/>
          </a:xfrm>
          <a:prstGeom prst="rect">
            <a:avLst/>
          </a:prstGeom>
        </p:spPr>
        <p:txBody>
          <a:bodyPr lIns="0" rIns="0" tIns="0" bIns="0">
            <a:normAutofit fontScale="94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Klikněte pro úpravu formátu textu osnovy</a:t>
            </a:r>
            <a:endParaRPr b="0" lang="cs-CZ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Druhá úroveň</a:t>
            </a:r>
            <a:endParaRPr b="0" lang="cs-CZ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Třetí úroveň</a:t>
            </a:r>
            <a:endParaRPr b="0" lang="cs-CZ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Čtvrtá úroveň osnovy</a:t>
            </a:r>
            <a:endParaRPr b="0" lang="cs-CZ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Pátá úroveň osnovy</a:t>
            </a:r>
            <a:endParaRPr b="0" lang="cs-CZ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Šestá úroveň</a:t>
            </a:r>
            <a:endParaRPr b="0" lang="cs-CZ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Sedmá úroveň</a:t>
            </a:r>
            <a:endParaRPr b="0" lang="cs-CZ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5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3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3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2700000" y="2700000"/>
            <a:ext cx="4679640" cy="21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/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2c3e50"/>
                </a:solidFill>
                <a:latin typeface="Source Sans Pro Black"/>
              </a:rPr>
              <a:t>Na stopě se Souborným katalogem</a:t>
            </a:r>
            <a:endParaRPr b="0" lang="cs-CZ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360000" y="301320"/>
            <a:ext cx="93596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ffffff"/>
                </a:solidFill>
                <a:latin typeface="Source Sans Pro Black"/>
              </a:rPr>
              <a:t>Týden v Zámrsku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1"/>
          <a:stretch/>
        </p:blipFill>
        <p:spPr>
          <a:xfrm>
            <a:off x="0" y="2088000"/>
            <a:ext cx="10007640" cy="467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360000" y="1890720"/>
            <a:ext cx="9359640" cy="444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>
            <a:off x="1746360" y="2304000"/>
            <a:ext cx="6677280" cy="395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360000" y="301320"/>
            <a:ext cx="93596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ffffff"/>
                </a:solidFill>
                <a:latin typeface="Source Sans Pro Black"/>
              </a:rPr>
              <a:t>Týden 9. 12. 1937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228" name="" descr=""/>
          <p:cNvPicPr/>
          <p:nvPr/>
        </p:nvPicPr>
        <p:blipFill>
          <a:blip r:embed="rId1"/>
          <a:srcRect l="7088" t="38095" r="0" b="29258"/>
          <a:stretch/>
        </p:blipFill>
        <p:spPr>
          <a:xfrm>
            <a:off x="936000" y="2592000"/>
            <a:ext cx="8144280" cy="381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360000" y="301320"/>
            <a:ext cx="93596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ffffff"/>
                </a:solidFill>
                <a:latin typeface="Source Sans Pro Black"/>
              </a:rPr>
              <a:t>Krasobruslení odloženo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230" name="" descr=""/>
          <p:cNvPicPr/>
          <p:nvPr/>
        </p:nvPicPr>
        <p:blipFill>
          <a:blip r:embed="rId1"/>
          <a:srcRect l="9990" t="43570" r="17620" b="37864"/>
          <a:stretch/>
        </p:blipFill>
        <p:spPr>
          <a:xfrm>
            <a:off x="1265760" y="2952000"/>
            <a:ext cx="7157880" cy="244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360000" y="301320"/>
            <a:ext cx="93596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ffffff"/>
                </a:solidFill>
                <a:latin typeface="Source Sans Pro Black"/>
              </a:rPr>
              <a:t>Druhý pokus, pozvánka pro plk. Závadu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232" name="" descr=""/>
          <p:cNvPicPr/>
          <p:nvPr/>
        </p:nvPicPr>
        <p:blipFill>
          <a:blip r:embed="rId1"/>
          <a:stretch/>
        </p:blipFill>
        <p:spPr>
          <a:xfrm>
            <a:off x="2592000" y="1656000"/>
            <a:ext cx="4255920" cy="536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360000" y="301320"/>
            <a:ext cx="93596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ffffff"/>
                </a:solidFill>
                <a:latin typeface="Source Sans Pro Black"/>
              </a:rPr>
              <a:t>Kam dál?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234" name="" descr=""/>
          <p:cNvPicPr/>
          <p:nvPr/>
        </p:nvPicPr>
        <p:blipFill>
          <a:blip r:embed="rId1"/>
          <a:stretch/>
        </p:blipFill>
        <p:spPr>
          <a:xfrm>
            <a:off x="0" y="2304000"/>
            <a:ext cx="10007640" cy="4020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360000" y="301320"/>
            <a:ext cx="93596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ffffff"/>
                </a:solidFill>
                <a:latin typeface="Source Sans Pro Black"/>
              </a:rPr>
              <a:t>Kdy to tedy vlastně bylo?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236" name="" descr=""/>
          <p:cNvPicPr/>
          <p:nvPr/>
        </p:nvPicPr>
        <p:blipFill>
          <a:blip r:embed="rId1"/>
          <a:stretch/>
        </p:blipFill>
        <p:spPr>
          <a:xfrm>
            <a:off x="424080" y="1979640"/>
            <a:ext cx="4438440" cy="2403360"/>
          </a:xfrm>
          <a:prstGeom prst="rect">
            <a:avLst/>
          </a:prstGeom>
          <a:ln>
            <a:noFill/>
          </a:ln>
        </p:spPr>
      </p:pic>
      <p:pic>
        <p:nvPicPr>
          <p:cNvPr id="237" name="" descr=""/>
          <p:cNvPicPr/>
          <p:nvPr/>
        </p:nvPicPr>
        <p:blipFill>
          <a:blip r:embed="rId2"/>
          <a:stretch/>
        </p:blipFill>
        <p:spPr>
          <a:xfrm>
            <a:off x="5155560" y="2133000"/>
            <a:ext cx="4566960" cy="2097000"/>
          </a:xfrm>
          <a:prstGeom prst="rect">
            <a:avLst/>
          </a:prstGeom>
          <a:ln>
            <a:noFill/>
          </a:ln>
        </p:spPr>
      </p:pic>
      <p:pic>
        <p:nvPicPr>
          <p:cNvPr id="238" name="" descr=""/>
          <p:cNvPicPr/>
          <p:nvPr/>
        </p:nvPicPr>
        <p:blipFill>
          <a:blip r:embed="rId3"/>
          <a:stretch/>
        </p:blipFill>
        <p:spPr>
          <a:xfrm>
            <a:off x="359640" y="4814280"/>
            <a:ext cx="4566960" cy="1998720"/>
          </a:xfrm>
          <a:prstGeom prst="rect">
            <a:avLst/>
          </a:prstGeom>
          <a:ln>
            <a:noFill/>
          </a:ln>
        </p:spPr>
      </p:pic>
      <p:pic>
        <p:nvPicPr>
          <p:cNvPr id="239" name="" descr=""/>
          <p:cNvPicPr/>
          <p:nvPr/>
        </p:nvPicPr>
        <p:blipFill>
          <a:blip r:embed="rId4"/>
          <a:stretch/>
        </p:blipFill>
        <p:spPr>
          <a:xfrm>
            <a:off x="5931720" y="4611960"/>
            <a:ext cx="3014640" cy="2403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" descr=""/>
          <p:cNvPicPr/>
          <p:nvPr/>
        </p:nvPicPr>
        <p:blipFill>
          <a:blip r:embed="rId1"/>
          <a:stretch/>
        </p:blipFill>
        <p:spPr>
          <a:xfrm>
            <a:off x="1765800" y="1152000"/>
            <a:ext cx="6549480" cy="4957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" descr=""/>
          <p:cNvPicPr/>
          <p:nvPr/>
        </p:nvPicPr>
        <p:blipFill>
          <a:blip r:embed="rId1"/>
          <a:stretch/>
        </p:blipFill>
        <p:spPr>
          <a:xfrm>
            <a:off x="762480" y="1008000"/>
            <a:ext cx="8555040" cy="5439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" descr=""/>
          <p:cNvPicPr/>
          <p:nvPr/>
        </p:nvPicPr>
        <p:blipFill>
          <a:blip r:embed="rId1"/>
          <a:stretch/>
        </p:blipFill>
        <p:spPr>
          <a:xfrm>
            <a:off x="829440" y="1080000"/>
            <a:ext cx="8420760" cy="525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360000" y="301320"/>
            <a:ext cx="93596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ffffff"/>
                </a:solidFill>
                <a:latin typeface="Source Sans Pro Black"/>
              </a:rPr>
              <a:t>Regionální periodika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0" y="1800000"/>
            <a:ext cx="10079640" cy="4391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" descr=""/>
          <p:cNvPicPr/>
          <p:nvPr/>
        </p:nvPicPr>
        <p:blipFill>
          <a:blip r:embed="rId1"/>
          <a:stretch/>
        </p:blipFill>
        <p:spPr>
          <a:xfrm>
            <a:off x="1305000" y="1185840"/>
            <a:ext cx="7469640" cy="5077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360000" y="1080000"/>
            <a:ext cx="9359640" cy="444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cs-CZ" sz="3200" spc="-1" strike="noStrike">
                <a:solidFill>
                  <a:srgbClr val="2c3e50"/>
                </a:solidFill>
                <a:latin typeface="Source Sans Pro"/>
              </a:rPr>
              <a:t>Děkuji za pozornost</a:t>
            </a:r>
            <a:endParaRPr b="0" lang="cs-CZ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cs-CZ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cs-CZ" sz="2600" spc="-1" strike="noStrike">
                <a:solidFill>
                  <a:srgbClr val="2c3e50"/>
                </a:solidFill>
                <a:latin typeface="Source Sans Pro"/>
              </a:rPr>
              <a:t>Barbora Horáková, Regionální muzeum ve Vysokém Mýtě</a:t>
            </a:r>
            <a:endParaRPr b="0" lang="cs-CZ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cs-CZ" sz="2600" spc="-1" strike="noStrike">
                <a:solidFill>
                  <a:srgbClr val="2c3e50"/>
                </a:solidFill>
                <a:latin typeface="Source Sans Pro"/>
              </a:rPr>
              <a:t>horakova@muzeum-myto.cz</a:t>
            </a:r>
            <a:endParaRPr b="0" lang="cs-CZ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360000" y="301320"/>
            <a:ext cx="93596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ffffff"/>
                </a:solidFill>
                <a:latin typeface="Source Sans Pro Black"/>
              </a:rPr>
              <a:t>1936-1945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0" y="2304000"/>
            <a:ext cx="10079640" cy="381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360000" y="301320"/>
            <a:ext cx="93596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ffffff"/>
                </a:solidFill>
                <a:latin typeface="Source Sans Pro Black"/>
              </a:rPr>
              <a:t>Stráž českého východu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72000" y="1674720"/>
            <a:ext cx="9935640" cy="5524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360000" y="301320"/>
            <a:ext cx="93596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ffffff"/>
                </a:solidFill>
                <a:latin typeface="Source Sans Pro Black"/>
              </a:rPr>
              <a:t>Týden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214" name="" descr=""/>
          <p:cNvPicPr/>
          <p:nvPr/>
        </p:nvPicPr>
        <p:blipFill>
          <a:blip r:embed="rId1"/>
          <a:stretch/>
        </p:blipFill>
        <p:spPr>
          <a:xfrm>
            <a:off x="72000" y="1800000"/>
            <a:ext cx="10007640" cy="446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360000" y="301320"/>
            <a:ext cx="93596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ffffff"/>
                </a:solidFill>
                <a:latin typeface="Source Sans Pro Black"/>
              </a:rPr>
              <a:t>Databáze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369000" y="1980000"/>
            <a:ext cx="9341280" cy="503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360000" y="301320"/>
            <a:ext cx="93596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ffffff"/>
                </a:solidFill>
                <a:latin typeface="Source Sans Pro Black"/>
              </a:rPr>
              <a:t>Databáze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218" name="" descr=""/>
          <p:cNvPicPr/>
          <p:nvPr/>
        </p:nvPicPr>
        <p:blipFill>
          <a:blip r:embed="rId1"/>
          <a:stretch/>
        </p:blipFill>
        <p:spPr>
          <a:xfrm>
            <a:off x="72000" y="2736000"/>
            <a:ext cx="9935640" cy="345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360000" y="301320"/>
            <a:ext cx="93596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ffffff"/>
                </a:solidFill>
                <a:latin typeface="Source Sans Pro Black"/>
              </a:rPr>
              <a:t>Zámrsk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0" y="2808000"/>
            <a:ext cx="10079640" cy="309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360000" y="301320"/>
            <a:ext cx="9359640" cy="95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cs-CZ" sz="3600" spc="-1" strike="noStrike">
                <a:solidFill>
                  <a:srgbClr val="ffffff"/>
                </a:solidFill>
                <a:latin typeface="Source Sans Pro Black"/>
              </a:rPr>
              <a:t>Knihovna archivu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222" name="" descr=""/>
          <p:cNvPicPr/>
          <p:nvPr/>
        </p:nvPicPr>
        <p:blipFill>
          <a:blip r:embed="rId1"/>
          <a:stretch/>
        </p:blipFill>
        <p:spPr>
          <a:xfrm>
            <a:off x="1944000" y="1656000"/>
            <a:ext cx="6335640" cy="554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Application>LibreOffice/6.1.3.2$Windows_X86_64 LibreOffice_project/86daf60bf00efa86ad547e59e09d6bb77c699acb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2019-10-02T08:25:35Z</dcterms:created>
  <dc:creator/>
  <dc:description/>
  <dc:language>cs-CZ</dc:language>
  <cp:lastModifiedBy/>
  <dcterms:modified xsi:type="dcterms:W3CDTF">2019-10-02T11:47:03Z</dcterms:modified>
  <cp:revision>3</cp:revision>
  <dc:subject/>
  <dc:title>Midnightblue</dc:title>
</cp:coreProperties>
</file>