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/>
    <p:restoredTop sz="94714"/>
  </p:normalViewPr>
  <p:slideViewPr>
    <p:cSldViewPr snapToGrid="0">
      <p:cViewPr varScale="1">
        <p:scale>
          <a:sx n="151" d="100"/>
          <a:sy n="151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94A30-D0C4-C74A-82AC-6D688CF27859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F0A56-6794-6F46-906E-EE7F8923CD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3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36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810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22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43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25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50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46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62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0A56-6794-6F46-906E-EE7F8923CDB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7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23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8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85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13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96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02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84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16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49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80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22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2C15D-66D6-AA4D-8CF9-DC861B446255}" type="datetimeFigureOut">
              <a:rPr lang="cs-CZ" smtClean="0"/>
              <a:t>24.11.2022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708A-6B04-274C-8ABF-65DDC105AE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7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1044DFD-6351-7DC4-61B2-2A25D68C1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9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B5959335-29F2-2C3D-A37A-C8C5D5C10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obrazovka&#10;&#10;Popis byl vytvořen automaticky">
            <a:extLst>
              <a:ext uri="{FF2B5EF4-FFF2-40B4-BE49-F238E27FC236}">
                <a16:creationId xmlns:a16="http://schemas.microsoft.com/office/drawing/2014/main" id="{83DC58AA-15F0-8F70-401F-F365771ED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42B691A-CC0F-0202-132F-29EA9D70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57444"/>
            <a:ext cx="7772400" cy="53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37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0C4F14-04F5-55D8-B99D-AF40062FB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8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974699D-0140-E9FA-4639-E5411AFA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0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B3C4A8C-1994-AB74-A0B8-74EC16B0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7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80D2085-064C-0663-B426-17525AB33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6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878425-9B86-C3E9-06BD-64FF5B93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342668-5844-BCB9-4CE3-AA2DDB11E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99098"/>
            <a:ext cx="7772400" cy="38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1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ADE1CFAE-7F95-BA9A-14E3-B9AC41F3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99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skála, hora&#10;&#10;Popis byl vytvořen automaticky">
            <a:extLst>
              <a:ext uri="{FF2B5EF4-FFF2-40B4-BE49-F238E27FC236}">
                <a16:creationId xmlns:a16="http://schemas.microsoft.com/office/drawing/2014/main" id="{437DB35A-E6BA-97C4-9CBE-E7A66216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3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A23D77F-8E19-244E-7A05-CCFB1026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0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D69B1725-A7F3-CD52-8466-39160F3A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1C4698-9169-E145-0CE8-83B8BA8F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2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876624-68C7-1F71-3C76-7C1C6A70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93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0BA277E-DB01-6E15-2A77-F52C6642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282D14-1B4C-E753-0E58-48AA427ED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3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11703DD-30B1-7876-1A6F-7AEB0A53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3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8A2248C-3FF8-9B22-1E74-291083EC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2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exteriér, strom, sníh&#10;&#10;Popis byl vytvořen automaticky">
            <a:extLst>
              <a:ext uri="{FF2B5EF4-FFF2-40B4-BE49-F238E27FC236}">
                <a16:creationId xmlns:a16="http://schemas.microsoft.com/office/drawing/2014/main" id="{7566AB6F-EA52-FE02-5F46-31327182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85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10</Words>
  <Application>Microsoft Macintosh PowerPoint</Application>
  <PresentationFormat>Předvádění na obrazovce (4:3)</PresentationFormat>
  <Paragraphs>10</Paragraphs>
  <Slides>19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364</dc:creator>
  <cp:lastModifiedBy>364</cp:lastModifiedBy>
  <cp:revision>2</cp:revision>
  <dcterms:created xsi:type="dcterms:W3CDTF">2022-11-24T21:25:45Z</dcterms:created>
  <dcterms:modified xsi:type="dcterms:W3CDTF">2022-11-24T21:48:45Z</dcterms:modified>
</cp:coreProperties>
</file>