
<file path=[Content_Types].xml><?xml version="1.0" encoding="utf-8"?>
<Types xmlns="http://schemas.openxmlformats.org/package/2006/content-types">
  <Default Extension="gif" ContentType="image/gif"/>
  <Default Extension="jpeg" ContentType="image/jpe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2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4" r:id="rId19"/>
    <p:sldId id="273" r:id="rId2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689"/>
    <p:restoredTop sz="94714"/>
  </p:normalViewPr>
  <p:slideViewPr>
    <p:cSldViewPr snapToGrid="0">
      <p:cViewPr varScale="1">
        <p:scale>
          <a:sx n="151" d="100"/>
          <a:sy n="151" d="100"/>
        </p:scale>
        <p:origin x="760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FF94A30-D0C4-C74A-82AC-6D688CF27859}" type="datetimeFigureOut">
              <a:rPr lang="cs-CZ" smtClean="0"/>
              <a:t>24.11.2022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FF0A56-6794-6F46-906E-EE7F8923CDB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118350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FF0A56-6794-6F46-906E-EE7F8923CDB3}" type="slidenum">
              <a:rPr lang="cs-CZ" smtClean="0"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9793643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FF0A56-6794-6F46-906E-EE7F8923CDB3}" type="slidenum">
              <a:rPr lang="cs-CZ" smtClean="0"/>
              <a:t>19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838106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FF0A56-6794-6F46-906E-EE7F8923CDB3}" type="slidenum">
              <a:rPr lang="cs-CZ" smtClean="0"/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512286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FF0A56-6794-6F46-906E-EE7F8923CDB3}" type="slidenum">
              <a:rPr lang="cs-CZ" smtClean="0"/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744359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FF0A56-6794-6F46-906E-EE7F8923CDB3}" type="slidenum">
              <a:rPr lang="cs-CZ" smtClean="0"/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12043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FF0A56-6794-6F46-906E-EE7F8923CDB3}" type="slidenum">
              <a:rPr lang="cs-CZ" smtClean="0"/>
              <a:t>14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8625113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FF0A56-6794-6F46-906E-EE7F8923CDB3}" type="slidenum">
              <a:rPr lang="cs-CZ" smtClean="0"/>
              <a:t>15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6850011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FF0A56-6794-6F46-906E-EE7F8923CDB3}" type="slidenum">
              <a:rPr lang="cs-CZ" smtClean="0"/>
              <a:t>16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5746594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FF0A56-6794-6F46-906E-EE7F8923CDB3}" type="slidenum">
              <a:rPr lang="cs-CZ" smtClean="0"/>
              <a:t>17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0262879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FF0A56-6794-6F46-906E-EE7F8923CDB3}" type="slidenum">
              <a:rPr lang="cs-CZ" smtClean="0"/>
              <a:t>18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77721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12C15D-66D6-AA4D-8CF9-DC861B446255}" type="datetimeFigureOut">
              <a:rPr lang="cs-CZ" smtClean="0"/>
              <a:t>24.11.2022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2F708A-6B04-274C-8ABF-65DDC105AE0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172380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12C15D-66D6-AA4D-8CF9-DC861B446255}" type="datetimeFigureOut">
              <a:rPr lang="cs-CZ" smtClean="0"/>
              <a:t>24.11.2022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2F708A-6B04-274C-8ABF-65DDC105AE0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261874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12C15D-66D6-AA4D-8CF9-DC861B446255}" type="datetimeFigureOut">
              <a:rPr lang="cs-CZ" smtClean="0"/>
              <a:t>24.11.2022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2F708A-6B04-274C-8ABF-65DDC105AE0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758520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12C15D-66D6-AA4D-8CF9-DC861B446255}" type="datetimeFigureOut">
              <a:rPr lang="cs-CZ" smtClean="0"/>
              <a:t>24.11.2022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2F708A-6B04-274C-8ABF-65DDC105AE0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781305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12C15D-66D6-AA4D-8CF9-DC861B446255}" type="datetimeFigureOut">
              <a:rPr lang="cs-CZ" smtClean="0"/>
              <a:t>24.11.2022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2F708A-6B04-274C-8ABF-65DDC105AE0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139649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12C15D-66D6-AA4D-8CF9-DC861B446255}" type="datetimeFigureOut">
              <a:rPr lang="cs-CZ" smtClean="0"/>
              <a:t>24.11.2022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2F708A-6B04-274C-8ABF-65DDC105AE0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840251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12C15D-66D6-AA4D-8CF9-DC861B446255}" type="datetimeFigureOut">
              <a:rPr lang="cs-CZ" smtClean="0"/>
              <a:t>24.11.2022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2F708A-6B04-274C-8ABF-65DDC105AE0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078447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12C15D-66D6-AA4D-8CF9-DC861B446255}" type="datetimeFigureOut">
              <a:rPr lang="cs-CZ" smtClean="0"/>
              <a:t>24.11.2022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2F708A-6B04-274C-8ABF-65DDC105AE0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981642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12C15D-66D6-AA4D-8CF9-DC861B446255}" type="datetimeFigureOut">
              <a:rPr lang="cs-CZ" smtClean="0"/>
              <a:t>24.11.2022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2F708A-6B04-274C-8ABF-65DDC105AE0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824977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12C15D-66D6-AA4D-8CF9-DC861B446255}" type="datetimeFigureOut">
              <a:rPr lang="cs-CZ" smtClean="0"/>
              <a:t>24.11.2022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2F708A-6B04-274C-8ABF-65DDC105AE0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798081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12C15D-66D6-AA4D-8CF9-DC861B446255}" type="datetimeFigureOut">
              <a:rPr lang="cs-CZ" smtClean="0"/>
              <a:t>24.11.2022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2F708A-6B04-274C-8ABF-65DDC105AE0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832203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12C15D-66D6-AA4D-8CF9-DC861B446255}" type="datetimeFigureOut">
              <a:rPr lang="cs-CZ" smtClean="0"/>
              <a:t>24.11.2022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2F708A-6B04-274C-8ABF-65DDC105AE0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19735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gi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gi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tif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Obrázek 8">
            <a:extLst>
              <a:ext uri="{FF2B5EF4-FFF2-40B4-BE49-F238E27FC236}">
                <a16:creationId xmlns:a16="http://schemas.microsoft.com/office/drawing/2014/main" id="{D1044DFD-6351-7DC4-61B2-2A25D68C17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93992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 descr="Obsah obrázku text&#10;&#10;Popis byl vytvořen automaticky">
            <a:extLst>
              <a:ext uri="{FF2B5EF4-FFF2-40B4-BE49-F238E27FC236}">
                <a16:creationId xmlns:a16="http://schemas.microsoft.com/office/drawing/2014/main" id="{B5959335-29F2-2C3D-A37A-C8C5D5C100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49035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 descr="Obsah obrázku text, snímek obrazovky, obrazovka&#10;&#10;Popis byl vytvořen automaticky">
            <a:extLst>
              <a:ext uri="{FF2B5EF4-FFF2-40B4-BE49-F238E27FC236}">
                <a16:creationId xmlns:a16="http://schemas.microsoft.com/office/drawing/2014/main" id="{83DC58AA-15F0-8F70-401F-F365771EDF7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842B691A-CC0F-0202-132F-29EA9D7010E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5800" y="1157444"/>
            <a:ext cx="7772400" cy="5315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30377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470C4F14-04F5-55D8-B99D-AF40062FB6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334866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id="{D974699D-0140-E9FA-4639-E5411AFADF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560984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 descr="Obsah obrázku text&#10;&#10;Popis byl vytvořen automaticky">
            <a:extLst>
              <a:ext uri="{FF2B5EF4-FFF2-40B4-BE49-F238E27FC236}">
                <a16:creationId xmlns:a16="http://schemas.microsoft.com/office/drawing/2014/main" id="{CB3C4A8C-1994-AB74-A0B8-74EC16B0BB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591744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id="{580D2085-064C-0663-B426-17525AB330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796006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16878425-9B86-C3E9-06BD-64FF5B93DA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2A342668-5844-BCB9-4CE3-AA2DDB11EB7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5800" y="1199098"/>
            <a:ext cx="7772400" cy="3819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00139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 descr="Obsah obrázku mapa&#10;&#10;Popis byl vytvořen automaticky">
            <a:extLst>
              <a:ext uri="{FF2B5EF4-FFF2-40B4-BE49-F238E27FC236}">
                <a16:creationId xmlns:a16="http://schemas.microsoft.com/office/drawing/2014/main" id="{ADE1CFAE-7F95-BA9A-14E3-B9AC41F378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979968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 descr="Obsah obrázku obloha, exteriér, skála, hora&#10;&#10;Popis byl vytvořen automaticky">
            <a:extLst>
              <a:ext uri="{FF2B5EF4-FFF2-40B4-BE49-F238E27FC236}">
                <a16:creationId xmlns:a16="http://schemas.microsoft.com/office/drawing/2014/main" id="{437DB35A-E6BA-97C4-9CBE-E7A6621642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800371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ázek 5">
            <a:extLst>
              <a:ext uri="{FF2B5EF4-FFF2-40B4-BE49-F238E27FC236}">
                <a16:creationId xmlns:a16="http://schemas.microsoft.com/office/drawing/2014/main" id="{5A23D77F-8E19-244E-7A05-CCFB1026FE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63043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 descr="Obsah obrázku mapa&#10;&#10;Popis byl vytvořen automaticky">
            <a:extLst>
              <a:ext uri="{FF2B5EF4-FFF2-40B4-BE49-F238E27FC236}">
                <a16:creationId xmlns:a16="http://schemas.microsoft.com/office/drawing/2014/main" id="{D69B1725-A7F3-CD52-8466-39160F3AC2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98736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id="{AF1C4698-9169-E145-0CE8-83B8BA8F60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79242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CD876624-68C7-1F71-3C76-7C1C6A7027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06931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ázek 5" descr="Obsah obrázku text&#10;&#10;Popis byl vytvořen automaticky">
            <a:extLst>
              <a:ext uri="{FF2B5EF4-FFF2-40B4-BE49-F238E27FC236}">
                <a16:creationId xmlns:a16="http://schemas.microsoft.com/office/drawing/2014/main" id="{40BA277E-DB01-6E15-2A77-F52C6642F5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23358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F5282D14-1B4C-E753-0E58-48AA427ED5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14378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id="{C11703DD-30B1-7876-1A6F-7AEB0A5304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11352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 descr="Obsah obrázku text&#10;&#10;Popis byl vytvořen automaticky">
            <a:extLst>
              <a:ext uri="{FF2B5EF4-FFF2-40B4-BE49-F238E27FC236}">
                <a16:creationId xmlns:a16="http://schemas.microsoft.com/office/drawing/2014/main" id="{C8A2248C-3FF8-9B22-1E74-291083ECD4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02244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 descr="Obsah obrázku text, exteriér, strom, sníh&#10;&#10;Popis byl vytvořen automaticky">
            <a:extLst>
              <a:ext uri="{FF2B5EF4-FFF2-40B4-BE49-F238E27FC236}">
                <a16:creationId xmlns:a16="http://schemas.microsoft.com/office/drawing/2014/main" id="{7566AB6F-EA52-FE02-5F46-31327182A8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-1"/>
            <a:ext cx="9144001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5785563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Motiv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iv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iv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22</TotalTime>
  <Words>10</Words>
  <Application>Microsoft Macintosh PowerPoint</Application>
  <PresentationFormat>Předvádění na obrazovce (4:3)</PresentationFormat>
  <Paragraphs>10</Paragraphs>
  <Slides>19</Slides>
  <Notes>10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19</vt:i4>
      </vt:variant>
    </vt:vector>
  </HeadingPairs>
  <TitlesOfParts>
    <vt:vector size="23" baseType="lpstr">
      <vt:lpstr>Arial</vt:lpstr>
      <vt:lpstr>Calibri</vt:lpstr>
      <vt:lpstr>Calibri Light</vt:lpstr>
      <vt:lpstr>Motiv Office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364</dc:creator>
  <cp:lastModifiedBy>364</cp:lastModifiedBy>
  <cp:revision>2</cp:revision>
  <dcterms:created xsi:type="dcterms:W3CDTF">2022-11-24T21:25:45Z</dcterms:created>
  <dcterms:modified xsi:type="dcterms:W3CDTF">2022-11-24T21:48:45Z</dcterms:modified>
</cp:coreProperties>
</file>