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01" y="49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b219be72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b219be72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b219be72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b219be72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4b219be72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4b219be72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b219be72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b219be72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slin.cz/caslin/aktuality/seznam-dokumentu-ktere-nemaji-narok-na-cislo-cnb-cislo-ceske-narodni-bibliografi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nkp.cz/F/?func=direct&amp;doc_number=000947214&amp;local_base=SK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leph.nkp.cz/F/?func=direct&amp;doc_number=010455513&amp;local_base=SK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Číslo ČNB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800">
                <a:solidFill>
                  <a:schemeClr val="dk2"/>
                </a:solidFill>
              </a:rPr>
              <a:t>žádost, zpracování, přidělení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4"/>
            <a:ext cx="8520600" cy="18863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0" lvl="0" indent="0">
              <a:buClr>
                <a:schemeClr val="dk1"/>
              </a:buClr>
              <a:buSzPts val="358"/>
            </a:pPr>
            <a:r>
              <a:rPr lang="cs-CZ" sz="5400" b="1" dirty="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(Školení pracovníků MZK) </a:t>
            </a:r>
          </a:p>
          <a:p>
            <a:r>
              <a:rPr lang="cs-CZ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Moravská zemská knihovna Brno </a:t>
            </a:r>
          </a:p>
          <a:p>
            <a:r>
              <a:rPr lang="cs-CZ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16.4.2025</a:t>
            </a:r>
          </a:p>
          <a:p>
            <a:pPr marL="0" lvl="0" indent="0">
              <a:buClr>
                <a:schemeClr val="dk1"/>
              </a:buClr>
              <a:buSzPts val="358"/>
            </a:pPr>
            <a:endParaRPr lang="cs-CZ" sz="5400" b="1" dirty="0">
              <a:solidFill>
                <a:srgbClr val="0083A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chemeClr val="dk1"/>
              </a:buClr>
              <a:buSzPts val="358"/>
            </a:pPr>
            <a:r>
              <a:rPr lang="cs" sz="4915" dirty="0"/>
              <a:t>Běla Matějovičová</a:t>
            </a:r>
            <a:endParaRPr sz="4915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čČNB	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slouží jako jednoznačný identifikátor nejen pro digitalizaci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zpětně přiděleno v r. 2010 dokumentům vydaným na území dnešní ČR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OSK zpracovává žádosti o přidělení čČNB - referenční místo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od 1.1.2025 vyřízeno 1014 žádostí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přiděleno 735 čČNB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63 nemělo nárok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216 čČNB zrušeno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700" y="229500"/>
            <a:ext cx="7820099" cy="462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Než knihovna pošle žádost: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zkontrolovat, zda má dokument nárok na čČNB: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https://www.caslin.cz/caslin/aktuality/seznam-dokumentu-ktere-nemaji-narok-na-cislo-cnb-cislo-ceske-narodni-bibliografie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zhodnotit, zda je opravdu o totožný dokument - stejný počet stran, název, rok vydání, edice, pořadí vydání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vyhledávat v SKC i NKC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zpracování souborný záznam x záznam na každý dokument zvlášť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čČNB přidělené soubornému záznamu se nemůže použít na jednotlivé “díly” ze souboru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čČNB přidělené jednomu svazku nelze použít na celý soubor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Proč chceme skeny?	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posouzení dotisku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identifikace druhu dokumentu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map - měřítko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kontrola ISBN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 jedna stránka navíc může znamenat jiné vydání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př. Jablko je vinno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 SKC </a:t>
            </a:r>
            <a:r>
              <a:rPr lang="cs" sz="850" u="sng">
                <a:solidFill>
                  <a:schemeClr val="hlink"/>
                </a:solidFill>
                <a:hlinkClick r:id="rId3"/>
              </a:rPr>
              <a:t>https://aleph.nkp.cz/F/?func=direct&amp;doc_number=000947214&amp;local_base=SKC</a:t>
            </a:r>
            <a:endParaRPr sz="850">
              <a:solidFill>
                <a:srgbClr val="212063"/>
              </a:solidFill>
            </a:endParaRPr>
          </a:p>
          <a:p>
            <a:pPr marL="1371600" lvl="2" indent="-282575" algn="l" rtl="0">
              <a:spcBef>
                <a:spcPts val="0"/>
              </a:spcBef>
              <a:spcAft>
                <a:spcPts val="0"/>
              </a:spcAft>
              <a:buClr>
                <a:srgbClr val="212063"/>
              </a:buClr>
              <a:buSzPts val="850"/>
              <a:buChar char="-"/>
            </a:pPr>
            <a:r>
              <a:rPr lang="cs" sz="850" u="sng">
                <a:solidFill>
                  <a:schemeClr val="hlink"/>
                </a:solidFill>
                <a:hlinkClick r:id="rId4"/>
              </a:rPr>
              <a:t>https://aleph.nkp.cz/F/?func=direct&amp;doc_number=010455513&amp;local_base=SKC</a:t>
            </a:r>
            <a:endParaRPr sz="850">
              <a:solidFill>
                <a:srgbClr val="212063"/>
              </a:solidFill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rozdíl ABA001 X BOA001 - vydání mimo edici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238</Words>
  <Application>Microsoft Office PowerPoint</Application>
  <PresentationFormat>Předvádění na obrazovce (16:9)</PresentationFormat>
  <Paragraphs>33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Číslo ČNB žádost, zpracování, přidělení</vt:lpstr>
      <vt:lpstr>čČNB </vt:lpstr>
      <vt:lpstr> </vt:lpstr>
      <vt:lpstr>Než knihovna pošle žádost:</vt:lpstr>
      <vt:lpstr>Proč chceme skeny?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 ČNB žádost, zpracování, přidělení</dc:title>
  <dc:creator>Svobodová Eva</dc:creator>
  <cp:lastModifiedBy>Svobodová Eva</cp:lastModifiedBy>
  <cp:revision>2</cp:revision>
  <dcterms:modified xsi:type="dcterms:W3CDTF">2025-04-22T08:14:12Z</dcterms:modified>
</cp:coreProperties>
</file>